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66" r:id="rId2"/>
    <p:sldId id="267" r:id="rId3"/>
    <p:sldId id="279" r:id="rId4"/>
    <p:sldId id="271" r:id="rId5"/>
    <p:sldId id="272" r:id="rId6"/>
    <p:sldId id="287" r:id="rId7"/>
    <p:sldId id="288" r:id="rId8"/>
    <p:sldId id="289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2277D-D862-4579-900A-5EE05FBFA1B4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96978-5B78-401E-975B-48ECC33F1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3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96978-5B78-401E-975B-48ECC33F1D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96978-5B78-401E-975B-48ECC33F1D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1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2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EDE348-08DC-4812-9386-43DB4F451F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7" grpId="0"/>
      <p:bldP spid="720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0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2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BB566-08DC-4B20-9935-95BB92136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81915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E627A-4E5B-47E7-A523-767162E9F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50452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882AEA-EB63-47D9-8522-70A968868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804E-08CB-4C95-AF66-E4C5BA8255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5713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195D4-6A02-4608-A179-9C852EE50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3552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1A337-C579-47BB-B73D-3CBE9BD03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022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832C-1CB7-42A4-8145-ADD174EDF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3408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EDEF5-8DDA-4F31-B799-F1193F844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8915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F3A22-7F5E-4574-87AB-C07F5C918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6004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746C7-9342-46AC-B79F-A12E3C4D3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3621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2CE40-6694-41B9-B0DB-44E0CA20D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7237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1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546B9E-C59A-4D93-9CDC-F15B2ECCC0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3" grpId="0"/>
      <p:bldP spid="618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8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8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8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8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8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Welcome</a:t>
            </a:r>
            <a:endParaRPr lang="en-US" sz="13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733800"/>
          </a:xfrm>
        </p:spPr>
        <p:txBody>
          <a:bodyPr/>
          <a:lstStyle/>
          <a:p>
            <a:pPr marL="0" indent="0" algn="ctr">
              <a:buNone/>
            </a:pPr>
            <a:endParaRPr lang="en-US" sz="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FF00"/>
                </a:solidFill>
              </a:rPr>
              <a:t>To The Services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FF00"/>
                </a:solidFill>
              </a:rPr>
              <a:t>Of The </a:t>
            </a:r>
          </a:p>
          <a:p>
            <a:pPr marL="0" indent="0" algn="ctr">
              <a:buNone/>
            </a:pPr>
            <a:endParaRPr lang="en-US" sz="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Dunlap church of Christ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Questions? Just Let Us Know!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420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The Simple Plan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9144000" cy="4525962"/>
          </a:xfrm>
        </p:spPr>
        <p:txBody>
          <a:bodyPr/>
          <a:lstStyle/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HEAR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Rom.10:17; Jno.20:30,31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BELIEVE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John 8:24; Hebrews 11:6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REPENT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Luke 13:3; Acts 17:30,31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CONFESS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Romans 10:10; Acts 8:37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BE BAPTIZED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Mk. 16:16; Acts 22:16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ADDED TO CHURCH (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Acts 2:41,47</a:t>
            </a:r>
            <a:r>
              <a:rPr lang="en-US" sz="2700" dirty="0">
                <a:latin typeface="Arial Black" pitchFamily="34" charset="0"/>
              </a:rPr>
              <a:t>)</a:t>
            </a:r>
          </a:p>
          <a:p>
            <a:pPr algn="ctr">
              <a:buFont typeface="Wingdings" pitchFamily="2" charset="2"/>
              <a:buChar char="F"/>
            </a:pPr>
            <a:endParaRPr lang="en-US" sz="2700" dirty="0">
              <a:latin typeface="Arial Black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 algn="ctr">
              <a:buFont typeface="Wingdings" pitchFamily="2" charset="2"/>
              <a:buChar char="F"/>
            </a:pPr>
            <a:endParaRPr lang="en-US" sz="2800" dirty="0"/>
          </a:p>
        </p:txBody>
      </p:sp>
      <p:pic>
        <p:nvPicPr>
          <p:cNvPr id="140292" name="Picture 4" descr="bd06662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90800" y="5029200"/>
            <a:ext cx="1793875" cy="1587500"/>
          </a:xfrm>
          <a:noFill/>
          <a:ln/>
        </p:spPr>
      </p:pic>
      <p:sp>
        <p:nvSpPr>
          <p:cNvPr id="140293" name="Line 5"/>
          <p:cNvSpPr>
            <a:spLocks noChangeShapeType="1"/>
          </p:cNvSpPr>
          <p:nvPr/>
        </p:nvSpPr>
        <p:spPr bwMode="auto">
          <a:xfrm flipH="1">
            <a:off x="4284663" y="4292600"/>
            <a:ext cx="3240087" cy="1563688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96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761999"/>
          </a:xfrm>
          <a:solidFill>
            <a:schemeClr val="tx1"/>
          </a:solidFill>
        </p:spPr>
        <p:txBody>
          <a:bodyPr/>
          <a:lstStyle/>
          <a:p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sz="300" b="1" dirty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>
                <a:solidFill>
                  <a:schemeClr val="bg2"/>
                </a:solidFill>
                <a:effectLst/>
              </a:rPr>
            </a:br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sz="300" b="1" dirty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>
                <a:solidFill>
                  <a:schemeClr val="bg2"/>
                </a:solidFill>
                <a:effectLst/>
              </a:rPr>
            </a:br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sz="300" b="1" dirty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>
                <a:solidFill>
                  <a:schemeClr val="bg2"/>
                </a:solidFill>
                <a:effectLst/>
              </a:rPr>
            </a:br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sz="300" b="1" dirty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>
                <a:solidFill>
                  <a:schemeClr val="bg2"/>
                </a:solidFill>
                <a:effectLst/>
              </a:rPr>
            </a:br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sz="300" b="1" dirty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>
                <a:solidFill>
                  <a:schemeClr val="bg2"/>
                </a:solidFill>
                <a:effectLst/>
              </a:rPr>
            </a:br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sz="300" b="1" dirty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>
                <a:solidFill>
                  <a:schemeClr val="bg2"/>
                </a:solidFill>
                <a:effectLst/>
              </a:rPr>
            </a:br>
            <a:r>
              <a:rPr lang="en-US" altLang="en-US" sz="300" b="1" dirty="0" smtClean="0">
                <a:solidFill>
                  <a:schemeClr val="bg2"/>
                </a:solidFill>
                <a:effectLst/>
              </a:rPr>
              <a:t/>
            </a:r>
            <a:br>
              <a:rPr lang="en-US" altLang="en-US" sz="300" b="1" dirty="0" smtClean="0">
                <a:solidFill>
                  <a:schemeClr val="bg2"/>
                </a:solidFill>
                <a:effectLst/>
              </a:rPr>
            </a:br>
            <a:r>
              <a:rPr lang="en-US" altLang="en-US" b="1" dirty="0" smtClean="0">
                <a:solidFill>
                  <a:schemeClr val="bg2"/>
                </a:solidFill>
                <a:effectLst/>
              </a:rPr>
              <a:t>John 4:39-42</a:t>
            </a:r>
            <a:endParaRPr lang="en-US" altLang="en-US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4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“</a:t>
            </a:r>
            <a:r>
              <a:rPr lang="en-US" sz="4600" b="1" dirty="0">
                <a:latin typeface="Arial Narrow" panose="020B0606020202030204" pitchFamily="34" charset="0"/>
              </a:rPr>
              <a:t>And many of the Samaritans of that city believed on him for the saying of the woman, which testified, He told me all that ever I did. </a:t>
            </a:r>
            <a:r>
              <a:rPr lang="en-US" sz="4600" b="1" dirty="0" smtClean="0">
                <a:latin typeface="Arial Narrow" panose="020B0606020202030204" pitchFamily="34" charset="0"/>
              </a:rPr>
              <a:t>(40) </a:t>
            </a:r>
            <a:r>
              <a:rPr lang="en-US" sz="4600" b="1" dirty="0">
                <a:latin typeface="Arial Narrow" panose="020B0606020202030204" pitchFamily="34" charset="0"/>
              </a:rPr>
              <a:t>So when the Samaritans were come unto him, they besought him that he would tarry with them: and he abode there two days. </a:t>
            </a:r>
            <a:r>
              <a:rPr lang="en-US" sz="4600" b="1" dirty="0" smtClean="0">
                <a:latin typeface="Arial Narrow" panose="020B0606020202030204" pitchFamily="34" charset="0"/>
              </a:rPr>
              <a:t>    </a:t>
            </a:r>
            <a:endParaRPr lang="en-US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17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8534400" cy="6172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5200" b="1" dirty="0">
                <a:latin typeface="Arial Narrow" panose="020B0606020202030204" pitchFamily="34" charset="0"/>
              </a:rPr>
              <a:t>(41) And many more believed because of his own word</a:t>
            </a:r>
            <a:r>
              <a:rPr lang="en-US" sz="5200" b="1" dirty="0" smtClean="0">
                <a:latin typeface="Arial Narrow" panose="020B0606020202030204" pitchFamily="34" charset="0"/>
              </a:rPr>
              <a:t>;        (</a:t>
            </a:r>
            <a:r>
              <a:rPr lang="en-US" sz="5200" b="1" dirty="0">
                <a:latin typeface="Arial Narrow" panose="020B0606020202030204" pitchFamily="34" charset="0"/>
              </a:rPr>
              <a:t>42) And said unto the woman, Now we believe, not because of thy saying: for we have heard </a:t>
            </a:r>
            <a:r>
              <a:rPr lang="en-US" sz="5200" b="1" i="1" dirty="0">
                <a:latin typeface="Arial Narrow" panose="020B0606020202030204" pitchFamily="34" charset="0"/>
              </a:rPr>
              <a:t>him</a:t>
            </a:r>
            <a:r>
              <a:rPr lang="en-US" sz="5200" b="1" dirty="0">
                <a:latin typeface="Arial Narrow" panose="020B0606020202030204" pitchFamily="34" charset="0"/>
              </a:rPr>
              <a:t> ourselves, and know that this is indeed the Christ, the </a:t>
            </a:r>
            <a:r>
              <a:rPr lang="en-US" sz="5200" b="1" dirty="0" err="1">
                <a:latin typeface="Arial Narrow" panose="020B0606020202030204" pitchFamily="34" charset="0"/>
              </a:rPr>
              <a:t>Saviour</a:t>
            </a:r>
            <a:r>
              <a:rPr lang="en-US" sz="5200" b="1" dirty="0">
                <a:latin typeface="Arial Narrow" panose="020B0606020202030204" pitchFamily="34" charset="0"/>
              </a:rPr>
              <a:t> of the world</a:t>
            </a:r>
            <a:r>
              <a:rPr lang="en-US" sz="5200" b="1" dirty="0" smtClean="0">
                <a:latin typeface="Arial Narrow" panose="020B0606020202030204" pitchFamily="34" charset="0"/>
              </a:rPr>
              <a:t>.</a:t>
            </a:r>
            <a:r>
              <a:rPr lang="en-US" sz="5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”</a:t>
            </a:r>
            <a:endParaRPr lang="en-US" sz="5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09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424844" y="533400"/>
            <a:ext cx="0" cy="53520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00200" y="2197331"/>
            <a:ext cx="57912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00200" y="4038600"/>
            <a:ext cx="5791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638800" y="533400"/>
            <a:ext cx="0" cy="53520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nut 15"/>
          <p:cNvSpPr/>
          <p:nvPr/>
        </p:nvSpPr>
        <p:spPr>
          <a:xfrm>
            <a:off x="1663930" y="545868"/>
            <a:ext cx="1536469" cy="1511531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3374967" y="2111433"/>
            <a:ext cx="2263833" cy="2079567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4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424844" y="533400"/>
            <a:ext cx="0" cy="53520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00200" y="2197331"/>
            <a:ext cx="57912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00200" y="4038600"/>
            <a:ext cx="5791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638800" y="533400"/>
            <a:ext cx="0" cy="53520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17" y="777868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75" y="2440836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19600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66" y="2420229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74" y="718701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519" y="4397841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919" y="2440836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919" y="4419600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s-media-cache-ak0.pinimg.com/736x/31/04/11/3104110f8c27f17aaca7446f891ecce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919" y="718702"/>
            <a:ext cx="1239761" cy="1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8684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altLang="en-US" sz="5400" b="1" dirty="0" smtClean="0">
                <a:solidFill>
                  <a:srgbClr val="FFFF00"/>
                </a:solidFill>
              </a:rPr>
              <a:t>I Peter 2:21;  I Cor.11:1</a:t>
            </a:r>
            <a:endParaRPr lang="en-US" altLang="en-US" sz="5400" b="1" dirty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45307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4400" b="1" u="sng" dirty="0" smtClean="0"/>
              <a:t>Jesus in </a:t>
            </a:r>
            <a:r>
              <a:rPr lang="en-US" altLang="en-US" sz="4400" b="1" u="sng" dirty="0" smtClean="0">
                <a:solidFill>
                  <a:srgbClr val="FFFF00"/>
                </a:solidFill>
              </a:rPr>
              <a:t>John 4:1-26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 smtClean="0"/>
              <a:t>7 Principles of Personal Evangelism</a:t>
            </a:r>
            <a:endParaRPr lang="en-US" altLang="en-US" b="1" dirty="0"/>
          </a:p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/>
            </a:pPr>
            <a:r>
              <a:rPr lang="en-US" altLang="en-US" sz="3600" b="1" dirty="0" smtClean="0"/>
              <a:t>Contact People Socially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v.1-6  Luke 5:29-32; II Cor.6:14-18; John 17:15; I Cor.5:9-11;    Matthew 13:54-58; John 7:5;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1:14; Mark 16:15</a:t>
            </a:r>
          </a:p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 Common Interest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v.7-8;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family, activities, shared experiences, etc.</a:t>
            </a:r>
          </a:p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/>
            </a:pPr>
            <a:endParaRPr lang="en-US" altLang="en-US" sz="3600" b="1" dirty="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8025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4530725"/>
          </a:xfrm>
        </p:spPr>
        <p:txBody>
          <a:bodyPr/>
          <a:lstStyle/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 startAt="3"/>
            </a:pPr>
            <a:r>
              <a:rPr lang="en-US" altLang="en-US" sz="3500" b="1" dirty="0" smtClean="0"/>
              <a:t>Arouse Spiritual Interest.</a:t>
            </a:r>
            <a:r>
              <a:rPr lang="en-US" altLang="en-US" sz="3500" b="1" dirty="0" smtClean="0">
                <a:solidFill>
                  <a:srgbClr val="FFFF00"/>
                </a:solidFill>
              </a:rPr>
              <a:t>v.9-14  </a:t>
            </a:r>
            <a:r>
              <a:rPr lang="en-US" altLang="en-US" sz="3600" b="1" dirty="0"/>
              <a:t>T</a:t>
            </a:r>
            <a:r>
              <a:rPr lang="en-US" altLang="en-US" sz="3600" b="1" dirty="0" smtClean="0"/>
              <a:t>hrough actions and words,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Acts 13:16-22</a:t>
            </a:r>
            <a:endParaRPr lang="en-US" alt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 startAt="3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Go Too Far, Too Fast.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v.15-16 -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 person what they are ready for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 startAt="3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Condemn Unnecessarily.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v.17-18 –John 3:17; 12:46-48;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Corinthians 5:18-20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smtClean="0"/>
              <a:t>be </a:t>
            </a:r>
            <a:r>
              <a:rPr lang="en-US" sz="3600" b="1" dirty="0"/>
              <a:t>ye reconciled to </a:t>
            </a:r>
            <a:r>
              <a:rPr lang="en-US" sz="3600" b="1" dirty="0" smtClean="0"/>
              <a:t>God”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3600" b="1" dirty="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6089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686800" cy="4530725"/>
          </a:xfrm>
        </p:spPr>
        <p:txBody>
          <a:bodyPr/>
          <a:lstStyle/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 startAt="6"/>
            </a:pPr>
            <a:r>
              <a:rPr lang="en-US" altLang="en-US" sz="3800" b="1" dirty="0" smtClean="0"/>
              <a:t>Stick With The Main Issue.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v.19-25</a:t>
            </a:r>
            <a:r>
              <a:rPr lang="en-US" altLang="en-US" sz="3600" b="1" dirty="0" smtClean="0"/>
              <a:t> – Stay true to your objectives!</a:t>
            </a:r>
          </a:p>
          <a:p>
            <a:pPr marL="742950" indent="-742950" algn="just">
              <a:lnSpc>
                <a:spcPct val="90000"/>
              </a:lnSpc>
              <a:buClr>
                <a:srgbClr val="FFFF00"/>
              </a:buClr>
              <a:buSzPct val="108000"/>
              <a:buFont typeface="+mj-lt"/>
              <a:buAutoNum type="arabicPeriod" startAt="6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 Directly – </a:t>
            </a:r>
            <a:r>
              <a:rPr lang="en-US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v.25-26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that speak unto thee am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18:24-26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Aquila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 and Apollos</a:t>
            </a:r>
            <a:endParaRPr lang="en-US" alt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392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The Simple Plan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9144000" cy="4525962"/>
          </a:xfrm>
        </p:spPr>
        <p:txBody>
          <a:bodyPr/>
          <a:lstStyle/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HEAR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Rom.10:17; Jno.20:30,31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BELIEVE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John 8:24; Hebrews 11:6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REPENT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Luke 13:3; Acts 17:30,31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CONFESS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Romans 10:10; Acts 8:37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BE BAPTIZED – 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Mk. 16:16; Acts 22:16</a:t>
            </a:r>
          </a:p>
          <a:p>
            <a:pPr algn="ctr">
              <a:buFont typeface="Wingdings" pitchFamily="2" charset="2"/>
              <a:buChar char="F"/>
            </a:pPr>
            <a:r>
              <a:rPr lang="en-US" sz="2700" dirty="0">
                <a:latin typeface="Arial Black" pitchFamily="34" charset="0"/>
              </a:rPr>
              <a:t>ADDED TO CHURCH (</a:t>
            </a:r>
            <a:r>
              <a:rPr lang="en-US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Acts 2:41,47</a:t>
            </a:r>
            <a:r>
              <a:rPr lang="en-US" sz="2700" dirty="0">
                <a:latin typeface="Arial Black" pitchFamily="34" charset="0"/>
              </a:rPr>
              <a:t>)</a:t>
            </a:r>
          </a:p>
          <a:p>
            <a:pPr algn="ctr">
              <a:buFont typeface="Wingdings" pitchFamily="2" charset="2"/>
              <a:buChar char="F"/>
            </a:pPr>
            <a:endParaRPr lang="en-US" sz="2700" dirty="0">
              <a:latin typeface="Arial Black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 algn="ctr">
              <a:buFont typeface="Wingdings" pitchFamily="2" charset="2"/>
              <a:buChar char="F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5055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1513</TotalTime>
  <Words>364</Words>
  <Application>Microsoft Office PowerPoint</Application>
  <PresentationFormat>On-screen Show (4:3)</PresentationFormat>
  <Paragraphs>39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Globe</vt:lpstr>
      <vt:lpstr>Welcome</vt:lpstr>
      <vt:lpstr>             John 4:39-42</vt:lpstr>
      <vt:lpstr>PowerPoint Presentation</vt:lpstr>
      <vt:lpstr>PowerPoint Presentation</vt:lpstr>
      <vt:lpstr>PowerPoint Presentation</vt:lpstr>
      <vt:lpstr>I Peter 2:21;  I Cor.11:1</vt:lpstr>
      <vt:lpstr>PowerPoint Presentation</vt:lpstr>
      <vt:lpstr>PowerPoint Presentation</vt:lpstr>
      <vt:lpstr>The Simple Plan</vt:lpstr>
      <vt:lpstr>The Simple Plan</vt:lpstr>
    </vt:vector>
  </TitlesOfParts>
  <Company>Dunlap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Evangelism</dc:title>
  <dc:creator>Freddie T. Clayton</dc:creator>
  <cp:lastModifiedBy>ftcla</cp:lastModifiedBy>
  <cp:revision>38</cp:revision>
  <dcterms:created xsi:type="dcterms:W3CDTF">2004-03-22T20:31:08Z</dcterms:created>
  <dcterms:modified xsi:type="dcterms:W3CDTF">2017-10-01T21:32:13Z</dcterms:modified>
</cp:coreProperties>
</file>