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0" r:id="rId2"/>
    <p:sldId id="257" r:id="rId3"/>
    <p:sldId id="266" r:id="rId4"/>
    <p:sldId id="267" r:id="rId5"/>
    <p:sldId id="258" r:id="rId6"/>
    <p:sldId id="259" r:id="rId7"/>
    <p:sldId id="285" r:id="rId8"/>
    <p:sldId id="260" r:id="rId9"/>
    <p:sldId id="265" r:id="rId10"/>
    <p:sldId id="274" r:id="rId11"/>
    <p:sldId id="275" r:id="rId12"/>
    <p:sldId id="279" r:id="rId13"/>
    <p:sldId id="299" r:id="rId14"/>
    <p:sldId id="281" r:id="rId15"/>
    <p:sldId id="282" r:id="rId16"/>
    <p:sldId id="283" r:id="rId17"/>
    <p:sldId id="284" r:id="rId18"/>
    <p:sldId id="276" r:id="rId19"/>
    <p:sldId id="277" r:id="rId20"/>
    <p:sldId id="278" r:id="rId21"/>
    <p:sldId id="291" r:id="rId22"/>
    <p:sldId id="280" r:id="rId23"/>
    <p:sldId id="296" r:id="rId24"/>
    <p:sldId id="286" r:id="rId25"/>
    <p:sldId id="288" r:id="rId26"/>
    <p:sldId id="290" r:id="rId27"/>
    <p:sldId id="289" r:id="rId28"/>
    <p:sldId id="292" r:id="rId29"/>
    <p:sldId id="287" r:id="rId30"/>
    <p:sldId id="294" r:id="rId31"/>
    <p:sldId id="295" r:id="rId32"/>
    <p:sldId id="293" r:id="rId33"/>
    <p:sldId id="261" r:id="rId34"/>
    <p:sldId id="263" r:id="rId35"/>
    <p:sldId id="297" r:id="rId36"/>
    <p:sldId id="298" r:id="rId37"/>
    <p:sldId id="300" r:id="rId38"/>
    <p:sldId id="271" r:id="rId39"/>
    <p:sldId id="272" r:id="rId40"/>
    <p:sldId id="273" r:id="rId4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  <a:srgbClr val="663300"/>
    <a:srgbClr val="56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9FF51CC-477D-42EC-8E37-4BB52EBF8970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2D76D9F-5883-4131-9C5D-C94659F05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7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E655902-4E1A-42FB-B5D3-4FA75F8E3F34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184BB5-5DAE-49D6-8F26-5A57C3937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4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2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5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7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6E80-CCAF-4C61-AEAA-46D14095401A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5E8F-4928-40B7-AD0D-7541B87E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1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2600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Old     bad</a:t>
            </a:r>
            <a:endParaRPr lang="en-US" sz="13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Not Equal 4"/>
          <p:cNvSpPr/>
          <p:nvPr/>
        </p:nvSpPr>
        <p:spPr>
          <a:xfrm>
            <a:off x="3733800" y="2174795"/>
            <a:ext cx="1524000" cy="1371600"/>
          </a:xfrm>
          <a:prstGeom prst="mathNot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. Honus 560x4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68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133600"/>
            <a:ext cx="7315200" cy="18620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B050"/>
                </a:solidFill>
              </a:rPr>
              <a:t>$2,800,000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6864" y="685800"/>
            <a:ext cx="1524000" cy="274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Job 22:15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“Hast thou marked the old way which wicked men have trodden?”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Romans 15:4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“For whatsoever things were written aforetime were written for our learning, that we through patience and comfort of the scriptures might have hope.”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Romans 15:4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“For whatsoever things were written aforetime were written for our learning, that we through patience and comfort of the scriptures might have hope.”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2286000"/>
            <a:ext cx="26670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Romans 15:4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“For whatsoever things were written aforetime were written for our learning, that we through patience and comfort of the scriptures might have hope.”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2286000"/>
            <a:ext cx="26670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3352800"/>
            <a:ext cx="304800" cy="21336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I Corinthians 10:11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“Now all these things happened to them as examples, and they were written for our admonition, upon whom the ends of the ages have come.”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I Corinthians 10:11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“Now all these things happened to them as examples, and they were written for our admonition, upon whom the ends of the ages have come.”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11747" y="2286000"/>
            <a:ext cx="26670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35447" y="2769798"/>
            <a:ext cx="876300" cy="126880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arstechnica.net/wp-content/uploads/2016/10/Galaxy-Note-7-16-1-144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2"/>
            <a:ext cx="9126746" cy="684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net2.cbsistatic.com/img/nFohXc9gJvbqaPKkEYV9W27HJC4=/1600x900/2016/09/14/134b04f6-afe0-4083-8fbd-58ac636111eb/note-7-fire-crushader-red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Jeremiah 6:16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“Thus </a:t>
            </a:r>
            <a:r>
              <a:rPr lang="en-US" sz="4400" dirty="0" err="1" smtClean="0">
                <a:solidFill>
                  <a:srgbClr val="002060"/>
                </a:solidFill>
              </a:rPr>
              <a:t>saith</a:t>
            </a:r>
            <a:r>
              <a:rPr lang="en-US" sz="4400" dirty="0" smtClean="0">
                <a:solidFill>
                  <a:srgbClr val="002060"/>
                </a:solidFill>
              </a:rPr>
              <a:t> the LORD, Stand ye in the ways; and see, and ask for the old paths, where </a:t>
            </a:r>
            <a:r>
              <a:rPr lang="en-US" sz="4400" i="1" dirty="0" smtClean="0">
                <a:solidFill>
                  <a:schemeClr val="bg2"/>
                </a:solidFill>
              </a:rPr>
              <a:t>is</a:t>
            </a:r>
            <a:r>
              <a:rPr lang="en-US" sz="4400" dirty="0" smtClean="0">
                <a:solidFill>
                  <a:srgbClr val="002060"/>
                </a:solidFill>
              </a:rPr>
              <a:t> the good way, and walk therein, and ye shall find rest for your souls. But they said, We will not walk </a:t>
            </a:r>
            <a:r>
              <a:rPr lang="en-US" sz="4400" i="1" dirty="0" smtClean="0">
                <a:solidFill>
                  <a:schemeClr val="bg2"/>
                </a:solidFill>
              </a:rPr>
              <a:t>therein</a:t>
            </a:r>
            <a:r>
              <a:rPr lang="en-US" sz="4400" dirty="0" smtClean="0">
                <a:solidFill>
                  <a:srgbClr val="002060"/>
                </a:solidFill>
              </a:rPr>
              <a:t>.”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Acts 17:16-21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21) “(For all the Athenians and strangers which were there spent their time in nothing else, but either to tell, or to hear some new thing.)”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Acts 17:16-21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21) “(For all the Athenians and strangers which were there spent their time in nothing else, but either to tell, or to hear some new thing.)”</a:t>
            </a:r>
            <a:endParaRPr lang="en-US" sz="48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79808" y="5181600"/>
            <a:ext cx="1066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3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flrecipes.files.wordpress.com/2014/06/20140605-225859-82739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8"/>
            <a:ext cx="9144000" cy="68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chemeClr val="bg1"/>
                </a:solidFill>
              </a:rPr>
              <a:t>Back to the Basics</a:t>
            </a:r>
            <a:endParaRPr lang="en-US" sz="7200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Job 8:8 </a:t>
            </a:r>
            <a:r>
              <a:rPr lang="en-US" sz="3600" dirty="0" smtClean="0">
                <a:solidFill>
                  <a:schemeClr val="bg1"/>
                </a:solidFill>
              </a:rPr>
              <a:t>– For enquire, I pray thee, of the former age, and prepare thyself to the search of their fathers:</a:t>
            </a:r>
          </a:p>
          <a:p>
            <a:r>
              <a:rPr lang="en-US" sz="3600" u="sng" dirty="0" smtClean="0">
                <a:solidFill>
                  <a:schemeClr val="bg1"/>
                </a:solidFill>
              </a:rPr>
              <a:t>Deuteronomy 32:7 </a:t>
            </a:r>
            <a:r>
              <a:rPr lang="en-US" sz="3600" dirty="0" smtClean="0">
                <a:solidFill>
                  <a:schemeClr val="bg1"/>
                </a:solidFill>
              </a:rPr>
              <a:t>– Remember the days of old, consider the years of many generations: ask thy father, and he will shew thee; thy elders, and they will tell thee.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074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839200" cy="39925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Seeking the old paths </a:t>
            </a:r>
            <a:r>
              <a:rPr lang="en-US" sz="5400" dirty="0" smtClean="0">
                <a:solidFill>
                  <a:schemeClr val="bg1"/>
                </a:solidFill>
              </a:rPr>
              <a:t>means: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u="sng" dirty="0" smtClean="0">
                <a:solidFill>
                  <a:schemeClr val="bg1"/>
                </a:solidFill>
              </a:rPr>
              <a:t>finding the </a:t>
            </a:r>
            <a:r>
              <a:rPr lang="en-US" sz="5400" i="1" u="sng" dirty="0" smtClean="0">
                <a:solidFill>
                  <a:schemeClr val="bg1"/>
                </a:solidFill>
              </a:rPr>
              <a:t>RIGHT/GOOD</a:t>
            </a:r>
            <a:r>
              <a:rPr lang="en-US" sz="5400" u="sng" dirty="0" smtClean="0">
                <a:solidFill>
                  <a:schemeClr val="bg1"/>
                </a:solidFill>
              </a:rPr>
              <a:t> way.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4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u="sng" dirty="0" smtClean="0">
                <a:solidFill>
                  <a:srgbClr val="002060"/>
                </a:solidFill>
              </a:rPr>
              <a:t>Proverbs 14:12, 16:25</a:t>
            </a:r>
            <a:endParaRPr lang="en-US" sz="6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002060"/>
                </a:solidFill>
              </a:rPr>
              <a:t>“There is a way </a:t>
            </a:r>
            <a:r>
              <a:rPr lang="en-US" sz="6600" i="1" dirty="0" smtClean="0">
                <a:solidFill>
                  <a:schemeClr val="bg2"/>
                </a:solidFill>
              </a:rPr>
              <a:t>that seems</a:t>
            </a:r>
            <a:r>
              <a:rPr lang="en-US" sz="6600" dirty="0" smtClean="0">
                <a:solidFill>
                  <a:srgbClr val="002060"/>
                </a:solidFill>
              </a:rPr>
              <a:t> right to a man, But its end </a:t>
            </a:r>
            <a:r>
              <a:rPr lang="en-US" sz="6600" i="1" dirty="0" smtClean="0">
                <a:solidFill>
                  <a:schemeClr val="bg2"/>
                </a:solidFill>
              </a:rPr>
              <a:t>is</a:t>
            </a:r>
            <a:r>
              <a:rPr lang="en-US" sz="6600" dirty="0" smtClean="0">
                <a:solidFill>
                  <a:srgbClr val="002060"/>
                </a:solidFill>
              </a:rPr>
              <a:t> the way of death.”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Psalm 119:105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“Thy word </a:t>
            </a:r>
            <a:r>
              <a:rPr lang="en-US" sz="7200" i="1" dirty="0" smtClean="0">
                <a:solidFill>
                  <a:schemeClr val="bg2"/>
                </a:solidFill>
              </a:rPr>
              <a:t>is</a:t>
            </a:r>
            <a:r>
              <a:rPr lang="en-US" sz="7200" dirty="0" smtClean="0">
                <a:solidFill>
                  <a:schemeClr val="bg2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a lamp unto my feet, and a light unto my path.”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Proverbs 3:5-6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“Trust in the LORD with all thine heart; and lean not unto thine own understanding. </a:t>
            </a:r>
            <a:r>
              <a:rPr lang="en-US" dirty="0" smtClean="0">
                <a:solidFill>
                  <a:srgbClr val="002060"/>
                </a:solidFill>
              </a:rPr>
              <a:t>6)</a:t>
            </a:r>
            <a:r>
              <a:rPr lang="en-US" sz="4800" dirty="0" smtClean="0">
                <a:solidFill>
                  <a:srgbClr val="002060"/>
                </a:solidFill>
              </a:rPr>
              <a:t> In all thy ways acknowledge him, and he shall direct thy paths.”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518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Seeking the old paths </a:t>
            </a:r>
            <a:r>
              <a:rPr lang="en-US" sz="5400" dirty="0" smtClean="0">
                <a:solidFill>
                  <a:schemeClr val="bg1"/>
                </a:solidFill>
              </a:rPr>
              <a:t>means: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finding the </a:t>
            </a:r>
            <a:r>
              <a:rPr lang="en-US" sz="5400" i="1" dirty="0" smtClean="0">
                <a:solidFill>
                  <a:schemeClr val="bg1"/>
                </a:solidFill>
              </a:rPr>
              <a:t>RIGHT/GOOD</a:t>
            </a:r>
            <a:r>
              <a:rPr lang="en-US" sz="5400" dirty="0" smtClean="0">
                <a:solidFill>
                  <a:schemeClr val="bg1"/>
                </a:solidFill>
              </a:rPr>
              <a:t> way.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which means: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u="sng" dirty="0" smtClean="0">
                <a:solidFill>
                  <a:schemeClr val="bg1"/>
                </a:solidFill>
              </a:rPr>
              <a:t>THERE IS A RIGHT/GOOD WAY.</a:t>
            </a:r>
            <a:endParaRPr lang="en-US" sz="5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VUfz5jZkS7A/UZEunL-N9OI/AAAAAAAABOc/D-VkgA5c2LU/s1600/postmodernism_by_benterre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846087">
            <a:off x="6596798" y="5080395"/>
            <a:ext cx="2017396" cy="1323439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Love is Love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6531">
            <a:off x="5261982" y="581878"/>
            <a:ext cx="3831702" cy="954107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What’s right for you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is right for you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422" y="5073770"/>
            <a:ext cx="2868777" cy="1077218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Do whatever feels good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546318">
            <a:off x="105643" y="449095"/>
            <a:ext cx="3124200" cy="954107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Have fun while you can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796" y="1940106"/>
            <a:ext cx="6858000" cy="286232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You can’t tell me I’m wrong…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it’s what I want to do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Seeking the Old Paths</a:t>
            </a:r>
            <a:endParaRPr lang="en-US" sz="138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kid.com/images/455/speed-limit-55-black-and-white-amneAu-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75"/>
            <a:ext cx="5418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egrotonline.com/wp-content/gallery/kofc-2013freethrow-01/averydich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2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2060"/>
                </a:solidFill>
              </a:rPr>
              <a:t>John 12:48-49</a:t>
            </a:r>
            <a:endParaRPr lang="en-US" sz="72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</a:rPr>
              <a:t> </a:t>
            </a:r>
            <a:r>
              <a:rPr lang="en-US" sz="3600" baseline="30000" dirty="0">
                <a:solidFill>
                  <a:srgbClr val="002060"/>
                </a:solidFill>
              </a:rPr>
              <a:t>48 </a:t>
            </a:r>
            <a:r>
              <a:rPr lang="en-US" sz="3600" dirty="0">
                <a:solidFill>
                  <a:srgbClr val="002060"/>
                </a:solidFill>
              </a:rPr>
              <a:t>He who rejects Me, and does not receive My words, has that which judges him—the word that I have spoken will judge him in the last day. </a:t>
            </a:r>
            <a:r>
              <a:rPr lang="en-US" sz="3600" baseline="30000" dirty="0">
                <a:solidFill>
                  <a:srgbClr val="002060"/>
                </a:solidFill>
              </a:rPr>
              <a:t>49 </a:t>
            </a:r>
            <a:r>
              <a:rPr lang="en-US" sz="3600" dirty="0">
                <a:solidFill>
                  <a:srgbClr val="002060"/>
                </a:solidFill>
              </a:rPr>
              <a:t>For I have not spoken on My own </a:t>
            </a:r>
            <a:r>
              <a:rPr lang="en-US" sz="3600" i="1" dirty="0">
                <a:solidFill>
                  <a:schemeClr val="bg2"/>
                </a:solidFill>
              </a:rPr>
              <a:t>authority</a:t>
            </a:r>
            <a:r>
              <a:rPr lang="en-US" sz="3600" i="1" dirty="0">
                <a:solidFill>
                  <a:srgbClr val="002060"/>
                </a:solidFill>
              </a:rPr>
              <a:t>;</a:t>
            </a:r>
            <a:r>
              <a:rPr lang="en-US" sz="3600" dirty="0">
                <a:solidFill>
                  <a:srgbClr val="002060"/>
                </a:solidFill>
              </a:rPr>
              <a:t> but the Father who sent Me gave Me a command, what I should say and what I should speak. 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hepherdpress.com/wp/wp-content/uploads/2016/11/fork-in-the-road.gif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0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Ask for the old paths, enquire of the former age, ask thy fathers/elders…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And you will see that the way of godliness and righteousness has always been the way which God has owned and blessed </a:t>
            </a:r>
            <a:r>
              <a:rPr lang="en-US" sz="4400" dirty="0" smtClean="0">
                <a:solidFill>
                  <a:schemeClr val="bg1"/>
                </a:solidFill>
              </a:rPr>
              <a:t>and in </a:t>
            </a:r>
            <a:r>
              <a:rPr lang="en-US" sz="4400" dirty="0" smtClean="0">
                <a:solidFill>
                  <a:schemeClr val="bg1"/>
                </a:solidFill>
              </a:rPr>
              <a:t>which men have prospered.</a:t>
            </a:r>
          </a:p>
          <a:p>
            <a:pPr lvl="1" algn="ctr"/>
            <a:r>
              <a:rPr lang="en-US" sz="4000" dirty="0" smtClean="0">
                <a:solidFill>
                  <a:schemeClr val="bg1"/>
                </a:solidFill>
              </a:rPr>
              <a:t>Matthew Henry commentary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u="sng" dirty="0">
                <a:solidFill>
                  <a:prstClr val="white"/>
                </a:solidFill>
              </a:rPr>
              <a:t>Ask for the old paths, enquire of the former age, ask thy fathers/elders…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Ask Adam/Eve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Ask Noah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Ask Abraham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Ask Gideon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Ask Peter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Ask Paul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705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Seeking the old paths </a:t>
            </a:r>
            <a:br>
              <a:rPr lang="en-US" sz="5400" dirty="0" smtClean="0">
                <a:solidFill>
                  <a:schemeClr val="bg1"/>
                </a:solidFill>
                <a:latin typeface="Viner Hand ITC" panose="03070502030502020203" pitchFamily="66" charset="0"/>
              </a:rPr>
            </a:br>
            <a:r>
              <a:rPr lang="en-US" dirty="0" smtClean="0">
                <a:solidFill>
                  <a:schemeClr val="bg1"/>
                </a:solidFill>
              </a:rPr>
              <a:t>means: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u="sng" dirty="0" smtClean="0">
                <a:solidFill>
                  <a:schemeClr val="bg1"/>
                </a:solidFill>
              </a:rPr>
              <a:t>that there is a path of righteousness</a:t>
            </a:r>
            <a:br>
              <a:rPr lang="en-US" sz="5400" u="sng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 and </a:t>
            </a:r>
            <a:r>
              <a:rPr lang="en-US" sz="5400" u="sng" dirty="0" smtClean="0">
                <a:solidFill>
                  <a:schemeClr val="bg1"/>
                </a:solidFill>
              </a:rPr>
              <a:t>we </a:t>
            </a:r>
            <a:r>
              <a:rPr lang="en-US" sz="5400" i="1" u="sng" dirty="0" smtClean="0">
                <a:solidFill>
                  <a:srgbClr val="FF0000"/>
                </a:solidFill>
              </a:rPr>
              <a:t>can</a:t>
            </a:r>
            <a:r>
              <a:rPr lang="en-US" sz="5400" u="sng" dirty="0" smtClean="0">
                <a:solidFill>
                  <a:schemeClr val="bg1"/>
                </a:solidFill>
              </a:rPr>
              <a:t> find it</a:t>
            </a:r>
            <a:br>
              <a:rPr lang="en-US" sz="5400" u="sng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 and </a:t>
            </a:r>
            <a:r>
              <a:rPr lang="en-US" sz="5400" u="sng" dirty="0" smtClean="0">
                <a:solidFill>
                  <a:schemeClr val="bg1"/>
                </a:solidFill>
              </a:rPr>
              <a:t>we </a:t>
            </a:r>
            <a:r>
              <a:rPr lang="en-US" sz="5400" i="1" u="sng" dirty="0" smtClean="0">
                <a:solidFill>
                  <a:srgbClr val="FF0000"/>
                </a:solidFill>
              </a:rPr>
              <a:t>should</a:t>
            </a:r>
            <a:r>
              <a:rPr lang="en-US" sz="5400" u="sng" dirty="0" smtClean="0">
                <a:solidFill>
                  <a:schemeClr val="bg1"/>
                </a:solidFill>
              </a:rPr>
              <a:t> follow it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and </a:t>
            </a:r>
            <a:r>
              <a:rPr lang="en-US" sz="5400" u="sng" dirty="0" smtClean="0">
                <a:solidFill>
                  <a:schemeClr val="bg1"/>
                </a:solidFill>
              </a:rPr>
              <a:t>we can have rest</a:t>
            </a:r>
            <a:r>
              <a:rPr lang="en-US" sz="5400" dirty="0" smtClean="0">
                <a:solidFill>
                  <a:schemeClr val="bg1"/>
                </a:solidFill>
              </a:rPr>
              <a:t>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705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Seek </a:t>
            </a:r>
            <a:r>
              <a:rPr lang="en-US" sz="60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the old </a:t>
            </a:r>
            <a:r>
              <a:rPr lang="en-US" sz="60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paths: </a:t>
            </a:r>
            <a:r>
              <a:rPr lang="en-US" sz="60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Viner Hand ITC" panose="03070502030502020203" pitchFamily="66" charset="0"/>
              </a:rPr>
            </a:br>
            <a:r>
              <a:rPr lang="en-US" sz="6000" u="sng" dirty="0" smtClean="0">
                <a:solidFill>
                  <a:schemeClr val="bg1"/>
                </a:solidFill>
              </a:rPr>
              <a:t>the paths prescribed by the law of God, the written word, the truth, the true standard of time</a:t>
            </a:r>
            <a:r>
              <a:rPr lang="en-US" sz="6000" dirty="0" smtClean="0">
                <a:solidFill>
                  <a:schemeClr val="bg1"/>
                </a:solidFill>
              </a:rPr>
              <a:t>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2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5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Viner Hand ITC" panose="03070502030502020203" pitchFamily="66" charset="0"/>
              </a:rPr>
              <a:t>Seeking the Old Paths</a:t>
            </a:r>
            <a:endParaRPr lang="en-US" sz="13800" dirty="0">
              <a:solidFill>
                <a:schemeClr val="bg1"/>
              </a:solidFill>
              <a:latin typeface="Viner Hand ITC" panose="0307050203050202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326926">
            <a:off x="509880" y="1539734"/>
            <a:ext cx="7764805" cy="3631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</a:rPr>
              <a:t>OLD ?!?!?!?!?!?!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7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9.i.pbase.com/o4/83/428583/1/59931539.IMG_8047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lykaw.alltop.com/wp-content/uploads/2012/03/39204876-media_httpdldropboxco_kfm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nsumerwarningnetwork.com/wp-content/uploads/2009/03/rotary-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" y="8626"/>
            <a:ext cx="9119558" cy="68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" y="-38820"/>
            <a:ext cx="5143500" cy="689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"/>
            <a:ext cx="4953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52600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Old     bad</a:t>
            </a:r>
            <a:endParaRPr lang="en-US" sz="13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Equal 1"/>
          <p:cNvSpPr/>
          <p:nvPr/>
        </p:nvSpPr>
        <p:spPr>
          <a:xfrm>
            <a:off x="3723736" y="2116097"/>
            <a:ext cx="1534064" cy="1488995"/>
          </a:xfrm>
          <a:prstGeom prst="math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574</Words>
  <Application>Microsoft Office PowerPoint</Application>
  <PresentationFormat>On-screen Show (4:3)</PresentationFormat>
  <Paragraphs>56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Jeremiah 6:16</vt:lpstr>
      <vt:lpstr>Seeking the Old Paths</vt:lpstr>
      <vt:lpstr>Seeking the Old Paths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22:15</vt:lpstr>
      <vt:lpstr>Romans 15:4</vt:lpstr>
      <vt:lpstr>Romans 15:4</vt:lpstr>
      <vt:lpstr>Romans 15:4</vt:lpstr>
      <vt:lpstr>I Corinthians 10:11</vt:lpstr>
      <vt:lpstr>I Corinthians 10:11</vt:lpstr>
      <vt:lpstr>PowerPoint Presentation</vt:lpstr>
      <vt:lpstr>PowerPoint Presentation</vt:lpstr>
      <vt:lpstr>Acts 17:16-21</vt:lpstr>
      <vt:lpstr>Acts 17:16-21</vt:lpstr>
      <vt:lpstr>PowerPoint Presentation</vt:lpstr>
      <vt:lpstr>Back to the Basics</vt:lpstr>
      <vt:lpstr>Seeking the old paths means: finding the RIGHT/GOOD way.</vt:lpstr>
      <vt:lpstr>Proverbs 14:12, 16:25</vt:lpstr>
      <vt:lpstr>Psalm 119:105</vt:lpstr>
      <vt:lpstr>Proverbs 3:5-6</vt:lpstr>
      <vt:lpstr>Seeking the old paths means: finding the RIGHT/GOOD way. which means: THERE IS A RIGHT/GOOD WAY.</vt:lpstr>
      <vt:lpstr>PowerPoint Presentation</vt:lpstr>
      <vt:lpstr>PowerPoint Presentation</vt:lpstr>
      <vt:lpstr>PowerPoint Presentation</vt:lpstr>
      <vt:lpstr>John 12:48-49</vt:lpstr>
      <vt:lpstr>PowerPoint Presentation</vt:lpstr>
      <vt:lpstr>Ask for the old paths, enquire of the former age, ask thy fathers/elders…</vt:lpstr>
      <vt:lpstr>Ask for the old paths, enquire of the former age, ask thy fathers/elders…</vt:lpstr>
      <vt:lpstr>Seeking the old paths  means: that there is a path of righteousness  and we can find it  and we should follow it and we can have rest.</vt:lpstr>
      <vt:lpstr>Seek the old paths:  the paths prescribed by the law of God, the written word, the truth, the true standard of time.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Danley</dc:creator>
  <cp:lastModifiedBy>Joel Danley</cp:lastModifiedBy>
  <cp:revision>36</cp:revision>
  <cp:lastPrinted>2017-01-20T21:46:55Z</cp:lastPrinted>
  <dcterms:created xsi:type="dcterms:W3CDTF">2017-01-11T21:01:52Z</dcterms:created>
  <dcterms:modified xsi:type="dcterms:W3CDTF">2017-01-21T13:39:41Z</dcterms:modified>
</cp:coreProperties>
</file>