
<file path=[Content_Types].xml><?xml version="1.0" encoding="utf-8"?>
<Types xmlns="http://schemas.openxmlformats.org/package/2006/content-types">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sldIdLst>
    <p:sldId id="283" r:id="rId2"/>
    <p:sldId id="282" r:id="rId3"/>
    <p:sldId id="284" r:id="rId4"/>
    <p:sldId id="290" r:id="rId5"/>
    <p:sldId id="332" r:id="rId6"/>
    <p:sldId id="293" r:id="rId7"/>
    <p:sldId id="296" r:id="rId8"/>
    <p:sldId id="299" r:id="rId9"/>
    <p:sldId id="301" r:id="rId10"/>
    <p:sldId id="307" r:id="rId11"/>
    <p:sldId id="309" r:id="rId12"/>
    <p:sldId id="312" r:id="rId13"/>
    <p:sldId id="314" r:id="rId14"/>
    <p:sldId id="317" r:id="rId15"/>
    <p:sldId id="318" r:id="rId16"/>
    <p:sldId id="319" r:id="rId17"/>
    <p:sldId id="303" r:id="rId18"/>
    <p:sldId id="323" r:id="rId19"/>
    <p:sldId id="324" r:id="rId20"/>
    <p:sldId id="320" r:id="rId21"/>
    <p:sldId id="334" r:id="rId22"/>
    <p:sldId id="304" r:id="rId23"/>
    <p:sldId id="305" r:id="rId24"/>
    <p:sldId id="328" r:id="rId25"/>
    <p:sldId id="298" r:id="rId26"/>
    <p:sldId id="331" r:id="rId27"/>
    <p:sldId id="330" r:id="rId28"/>
    <p:sldId id="266" r:id="rId29"/>
    <p:sldId id="276" r:id="rId30"/>
    <p:sldId id="261" r:id="rId31"/>
    <p:sldId id="279" r:id="rId32"/>
    <p:sldId id="278" r:id="rId33"/>
    <p:sldId id="280" r:id="rId3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894" autoAdjust="0"/>
    <p:restoredTop sz="94660"/>
  </p:normalViewPr>
  <p:slideViewPr>
    <p:cSldViewPr>
      <p:cViewPr>
        <p:scale>
          <a:sx n="60" d="100"/>
          <a:sy n="60" d="100"/>
        </p:scale>
        <p:origin x="-852" y="-19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a:p>
        </p:txBody>
      </p:sp>
      <p:sp>
        <p:nvSpPr>
          <p:cNvPr id="30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28711E72-3964-410C-AA0B-5759B3E26F53}" type="slidenum">
              <a:rPr lang="en-US"/>
              <a:pPr>
                <a:defRPr/>
              </a:pPr>
              <a:t>‹#›</a:t>
            </a:fld>
            <a:endParaRPr lang="en-US"/>
          </a:p>
        </p:txBody>
      </p:sp>
    </p:spTree>
    <p:extLst>
      <p:ext uri="{BB962C8B-B14F-4D97-AF65-F5344CB8AC3E}">
        <p14:creationId xmlns:p14="http://schemas.microsoft.com/office/powerpoint/2010/main" val="363549231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noFill/>
          <a:ln/>
        </p:spPr>
        <p:txBody>
          <a:bodyPr/>
          <a:lstStyle/>
          <a:p>
            <a:endParaRPr lang="en-US" smtClean="0"/>
          </a:p>
        </p:txBody>
      </p:sp>
      <p:sp>
        <p:nvSpPr>
          <p:cNvPr id="31748" name="Slide Number Placeholder 3"/>
          <p:cNvSpPr>
            <a:spLocks noGrp="1"/>
          </p:cNvSpPr>
          <p:nvPr>
            <p:ph type="sldNum" sz="quarter" idx="5"/>
          </p:nvPr>
        </p:nvSpPr>
        <p:spPr>
          <a:noFill/>
        </p:spPr>
        <p:txBody>
          <a:bodyPr/>
          <a:lstStyle/>
          <a:p>
            <a:fld id="{E508B0FD-08D8-43C4-B241-2C92DF2770A6}" type="slidenum">
              <a:rPr lang="en-US" smtClean="0"/>
              <a:pPr/>
              <a:t>1</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fld id="{7F3F04B0-014D-4DAB-BBA7-02FE2A5860F6}" type="slidenum">
              <a:rPr lang="en-US"/>
              <a:pPr/>
              <a:t>32</a:t>
            </a:fld>
            <a:endParaRPr lang="en-US"/>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fld id="{7F3F04B0-014D-4DAB-BBA7-02FE2A5860F6}" type="slidenum">
              <a:rPr lang="en-US"/>
              <a:pPr/>
              <a:t>33</a:t>
            </a:fld>
            <a:endParaRPr lang="en-US"/>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ln/>
        </p:spPr>
      </p:sp>
      <p:sp>
        <p:nvSpPr>
          <p:cNvPr id="30723" name="Notes Placeholder 2"/>
          <p:cNvSpPr>
            <a:spLocks noGrp="1"/>
          </p:cNvSpPr>
          <p:nvPr>
            <p:ph type="body" idx="1"/>
          </p:nvPr>
        </p:nvSpPr>
        <p:spPr>
          <a:noFill/>
          <a:ln/>
        </p:spPr>
        <p:txBody>
          <a:bodyPr/>
          <a:lstStyle/>
          <a:p>
            <a:endParaRPr lang="en-US" smtClean="0"/>
          </a:p>
        </p:txBody>
      </p:sp>
      <p:sp>
        <p:nvSpPr>
          <p:cNvPr id="30724" name="Slide Number Placeholder 3"/>
          <p:cNvSpPr>
            <a:spLocks noGrp="1"/>
          </p:cNvSpPr>
          <p:nvPr>
            <p:ph type="sldNum" sz="quarter" idx="5"/>
          </p:nvPr>
        </p:nvSpPr>
        <p:spPr>
          <a:noFill/>
        </p:spPr>
        <p:txBody>
          <a:bodyPr/>
          <a:lstStyle/>
          <a:p>
            <a:fld id="{119F3719-8CF8-4C52-A28E-92C9CC20B66F}" type="slidenum">
              <a:rPr lang="en-US" smtClean="0"/>
              <a:pPr/>
              <a:t>2</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28711E72-3964-410C-AA0B-5759B3E26F53}" type="slidenum">
              <a:rPr lang="en-US" smtClean="0"/>
              <a:pPr>
                <a:defRPr/>
              </a:pPr>
              <a:t>14</a:t>
            </a:fld>
            <a:endParaRPr lang="en-US"/>
          </a:p>
        </p:txBody>
      </p:sp>
    </p:spTree>
    <p:extLst>
      <p:ext uri="{BB962C8B-B14F-4D97-AF65-F5344CB8AC3E}">
        <p14:creationId xmlns:p14="http://schemas.microsoft.com/office/powerpoint/2010/main" val="37805505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28711E72-3964-410C-AA0B-5759B3E26F53}" type="slidenum">
              <a:rPr lang="en-US" smtClean="0"/>
              <a:pPr>
                <a:defRPr/>
              </a:pPr>
              <a:t>15</a:t>
            </a:fld>
            <a:endParaRPr lang="en-US"/>
          </a:p>
        </p:txBody>
      </p:sp>
    </p:spTree>
    <p:extLst>
      <p:ext uri="{BB962C8B-B14F-4D97-AF65-F5344CB8AC3E}">
        <p14:creationId xmlns:p14="http://schemas.microsoft.com/office/powerpoint/2010/main" val="37805505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28711E72-3964-410C-AA0B-5759B3E26F53}" type="slidenum">
              <a:rPr lang="en-US" smtClean="0"/>
              <a:pPr>
                <a:defRPr/>
              </a:pPr>
              <a:t>16</a:t>
            </a:fld>
            <a:endParaRPr lang="en-US"/>
          </a:p>
        </p:txBody>
      </p:sp>
    </p:spTree>
    <p:extLst>
      <p:ext uri="{BB962C8B-B14F-4D97-AF65-F5344CB8AC3E}">
        <p14:creationId xmlns:p14="http://schemas.microsoft.com/office/powerpoint/2010/main" val="37805505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p>
            <a:fld id="{E45BBEC0-1CA2-461C-8245-E3320F12ED3A}" type="slidenum">
              <a:rPr lang="en-US"/>
              <a:pPr/>
              <a:t>28</a:t>
            </a:fld>
            <a:endParaRPr lang="en-US"/>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p>
            <a:fld id="{E45BBEC0-1CA2-461C-8245-E3320F12ED3A}" type="slidenum">
              <a:rPr lang="en-US"/>
              <a:pPr/>
              <a:t>29</a:t>
            </a:fld>
            <a:endParaRPr lang="en-US"/>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fld id="{7F3F04B0-014D-4DAB-BBA7-02FE2A5860F6}" type="slidenum">
              <a:rPr lang="en-US"/>
              <a:pPr/>
              <a:t>30</a:t>
            </a:fld>
            <a:endParaRPr lang="en-US"/>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fld id="{7F3F04B0-014D-4DAB-BBA7-02FE2A5860F6}" type="slidenum">
              <a:rPr lang="en-US"/>
              <a:pPr/>
              <a:t>31</a:t>
            </a:fld>
            <a:endParaRPr lang="en-US"/>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FA472E3-2D2F-4FC2-8262-4CE54EC0A344}"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C3D074E-C034-4E72-9FF2-77E58ECF5785}"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6BDACCD-2E3C-4884-9C54-DD74986D26BC}"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860C86A-445C-4E8B-B6E8-8470A6372FC6}"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B9B7CFF-339F-4D23-A9C2-CFEDA7473464}"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E926343-7EB6-4669-ADC2-9BB02C02ADB6}"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EB111DC3-4D67-4DAD-B5A0-5DC4FDDA240B}"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FCEBB909-68E1-4FCC-B9DC-F42D18FB1331}"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9D1FD06E-6C14-4EF2-BB1D-598ED6EC0FB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3EE7166-6FDD-4E82-A4F4-A748B75D422C}"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D60C2A6-FEAE-440C-B9C3-B86E0347242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vl1pPr>
          </a:lstStyle>
          <a:p>
            <a:pPr>
              <a:defRPr/>
            </a:pPr>
            <a:fld id="{C4A393E8-09D6-46ED-9183-8262C73F7946}"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wmf"/><Relationship Id="rId1" Type="http://schemas.openxmlformats.org/officeDocument/2006/relationships/slideLayout" Target="../slideLayouts/slideLayout1.xml"/><Relationship Id="rId4" Type="http://schemas.openxmlformats.org/officeDocument/2006/relationships/image" Target="../media/image3.gif"/></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152400"/>
            <a:ext cx="8686800" cy="1905000"/>
          </a:xfrm>
        </p:spPr>
        <p:txBody>
          <a:bodyPr>
            <a:normAutofit fontScale="90000"/>
          </a:bodyPr>
          <a:lstStyle/>
          <a:p>
            <a:pPr>
              <a:defRPr/>
            </a:pPr>
            <a:r>
              <a:rPr lang="en-US" sz="13800" dirty="0" smtClean="0">
                <a:solidFill>
                  <a:srgbClr val="FFFF00"/>
                </a:solidFill>
                <a:effectLst>
                  <a:outerShdw blurRad="38100" dist="38100" dir="2700000" algn="tl">
                    <a:srgbClr val="000000">
                      <a:alpha val="43137"/>
                    </a:srgbClr>
                  </a:outerShdw>
                </a:effectLst>
                <a:latin typeface="Arial Black" pitchFamily="34" charset="0"/>
              </a:rPr>
              <a:t>Welcome</a:t>
            </a:r>
            <a:endParaRPr lang="en-US" dirty="0">
              <a:solidFill>
                <a:srgbClr val="FFFF00"/>
              </a:solidFill>
              <a:effectLst>
                <a:outerShdw blurRad="38100" dist="38100" dir="2700000" algn="tl">
                  <a:srgbClr val="000000">
                    <a:alpha val="43137"/>
                  </a:srgbClr>
                </a:outerShdw>
              </a:effectLst>
              <a:latin typeface="Arial Black" pitchFamily="34" charset="0"/>
            </a:endParaRPr>
          </a:p>
        </p:txBody>
      </p:sp>
      <p:sp>
        <p:nvSpPr>
          <p:cNvPr id="3" name="Subtitle 2"/>
          <p:cNvSpPr>
            <a:spLocks noGrp="1"/>
          </p:cNvSpPr>
          <p:nvPr>
            <p:ph type="subTitle" idx="1"/>
          </p:nvPr>
        </p:nvSpPr>
        <p:spPr>
          <a:xfrm>
            <a:off x="0" y="2057400"/>
            <a:ext cx="9144000" cy="3733800"/>
          </a:xfrm>
        </p:spPr>
        <p:txBody>
          <a:bodyPr>
            <a:normAutofit lnSpcReduction="10000"/>
          </a:bodyPr>
          <a:lstStyle/>
          <a:p>
            <a:pPr>
              <a:defRPr/>
            </a:pPr>
            <a:r>
              <a:rPr lang="en-US" sz="7800" dirty="0" smtClean="0">
                <a:solidFill>
                  <a:srgbClr val="FFFF00"/>
                </a:solidFill>
                <a:effectLst>
                  <a:outerShdw blurRad="38100" dist="38100" dir="2700000" algn="tl">
                    <a:srgbClr val="000000">
                      <a:alpha val="43137"/>
                    </a:srgbClr>
                  </a:outerShdw>
                </a:effectLst>
                <a:latin typeface="Arial Black" pitchFamily="34" charset="0"/>
              </a:rPr>
              <a:t>To The Services</a:t>
            </a:r>
          </a:p>
          <a:p>
            <a:pPr>
              <a:defRPr/>
            </a:pPr>
            <a:r>
              <a:rPr lang="en-US" sz="8500" dirty="0" smtClean="0">
                <a:solidFill>
                  <a:srgbClr val="FFFF00"/>
                </a:solidFill>
                <a:effectLst>
                  <a:outerShdw blurRad="38100" dist="38100" dir="2700000" algn="tl">
                    <a:srgbClr val="000000">
                      <a:alpha val="43137"/>
                    </a:srgbClr>
                  </a:outerShdw>
                </a:effectLst>
                <a:latin typeface="Arial Black" pitchFamily="34" charset="0"/>
              </a:rPr>
              <a:t>Of The</a:t>
            </a:r>
          </a:p>
          <a:p>
            <a:pPr>
              <a:defRPr/>
            </a:pPr>
            <a:r>
              <a:rPr lang="en-US" sz="5200" dirty="0" smtClean="0">
                <a:solidFill>
                  <a:srgbClr val="FFFF00"/>
                </a:solidFill>
                <a:effectLst>
                  <a:outerShdw blurRad="38100" dist="38100" dir="2700000" algn="tl">
                    <a:srgbClr val="000000">
                      <a:alpha val="43137"/>
                    </a:srgbClr>
                  </a:outerShdw>
                </a:effectLst>
                <a:latin typeface="Arial Black" pitchFamily="34" charset="0"/>
              </a:rPr>
              <a:t>Dunlap church of Christ</a:t>
            </a:r>
            <a:endParaRPr lang="en-US" sz="5200" dirty="0">
              <a:solidFill>
                <a:srgbClr val="FFFF00"/>
              </a:solidFill>
              <a:effectLst>
                <a:outerShdw blurRad="38100" dist="38100" dir="2700000" algn="tl">
                  <a:srgbClr val="000000">
                    <a:alpha val="43137"/>
                  </a:srgbClr>
                </a:outerShdw>
              </a:effectLst>
              <a:latin typeface="Arial Black" pitchFamily="34" charset="0"/>
            </a:endParaRPr>
          </a:p>
        </p:txBody>
      </p:sp>
      <p:sp>
        <p:nvSpPr>
          <p:cNvPr id="4" name="TextBox 3"/>
          <p:cNvSpPr txBox="1"/>
          <p:nvPr/>
        </p:nvSpPr>
        <p:spPr>
          <a:xfrm>
            <a:off x="304800" y="5791200"/>
            <a:ext cx="8534400" cy="800100"/>
          </a:xfrm>
          <a:prstGeom prst="rect">
            <a:avLst/>
          </a:prstGeom>
          <a:noFill/>
        </p:spPr>
        <p:txBody>
          <a:bodyPr>
            <a:spAutoFit/>
          </a:bodyPr>
          <a:lstStyle/>
          <a:p>
            <a:pPr algn="ctr">
              <a:defRPr/>
            </a:pPr>
            <a:r>
              <a:rPr lang="en-US" sz="4600" dirty="0">
                <a:solidFill>
                  <a:srgbClr val="FFFFFF"/>
                </a:solidFill>
                <a:effectLst>
                  <a:outerShdw blurRad="38100" dist="38100" dir="2700000" algn="tl">
                    <a:srgbClr val="000000">
                      <a:alpha val="43137"/>
                    </a:srgbClr>
                  </a:outerShdw>
                </a:effectLst>
                <a:latin typeface="Arial Black" pitchFamily="34" charset="0"/>
              </a:rPr>
              <a:t>Questions?</a:t>
            </a:r>
            <a:r>
              <a:rPr lang="en-US" sz="4600" dirty="0">
                <a:effectLst>
                  <a:outerShdw blurRad="38100" dist="38100" dir="2700000" algn="tl">
                    <a:srgbClr val="000000">
                      <a:alpha val="43137"/>
                    </a:srgbClr>
                  </a:outerShdw>
                </a:effectLst>
                <a:latin typeface="Arial Black" pitchFamily="34" charset="0"/>
              </a:rPr>
              <a:t> </a:t>
            </a:r>
            <a:r>
              <a:rPr lang="en-US" sz="4600" dirty="0">
                <a:solidFill>
                  <a:schemeClr val="bg1"/>
                </a:solidFill>
                <a:latin typeface="Arial Black" pitchFamily="34" charset="0"/>
              </a:rPr>
              <a:t>Let Us Know!</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838200"/>
          </a:xfrm>
          <a:solidFill>
            <a:srgbClr val="FFFFFF"/>
          </a:solidFill>
        </p:spPr>
        <p:txBody>
          <a:bodyPr/>
          <a:lstStyle/>
          <a:p>
            <a:r>
              <a:rPr lang="en-US" sz="6000" b="1" dirty="0" smtClean="0">
                <a:solidFill>
                  <a:srgbClr val="002060"/>
                </a:solidFill>
                <a:latin typeface="Arial Narrow" panose="020B0606020202030204" pitchFamily="34" charset="0"/>
              </a:rPr>
              <a:t>The Proof of Apostasy</a:t>
            </a:r>
            <a:endParaRPr lang="en-US" sz="6000" b="1" dirty="0">
              <a:solidFill>
                <a:srgbClr val="002060"/>
              </a:solidFill>
              <a:latin typeface="Arial Narrow" panose="020B0606020202030204" pitchFamily="34" charset="0"/>
            </a:endParaRPr>
          </a:p>
        </p:txBody>
      </p:sp>
      <p:sp>
        <p:nvSpPr>
          <p:cNvPr id="3" name="Content Placeholder 2"/>
          <p:cNvSpPr>
            <a:spLocks noGrp="1"/>
          </p:cNvSpPr>
          <p:nvPr>
            <p:ph idx="1"/>
          </p:nvPr>
        </p:nvSpPr>
        <p:spPr>
          <a:xfrm>
            <a:off x="152400" y="1066800"/>
            <a:ext cx="8610600" cy="5943600"/>
          </a:xfrm>
        </p:spPr>
        <p:txBody>
          <a:bodyPr>
            <a:normAutofit/>
          </a:bodyPr>
          <a:lstStyle/>
          <a:p>
            <a:pPr marL="0" indent="0" algn="ctr">
              <a:spcBef>
                <a:spcPts val="0"/>
              </a:spcBef>
              <a:buNone/>
            </a:pPr>
            <a:r>
              <a:rPr lang="en-US" sz="4800" b="1" dirty="0" smtClean="0">
                <a:solidFill>
                  <a:srgbClr val="FFFFFF"/>
                </a:solidFill>
                <a:effectLst>
                  <a:outerShdw blurRad="38100" dist="38100" dir="2700000" algn="tl">
                    <a:srgbClr val="000000">
                      <a:alpha val="43137"/>
                    </a:srgbClr>
                  </a:outerShdw>
                </a:effectLst>
                <a:latin typeface="Arial Narrow" panose="020B0606020202030204" pitchFamily="34" charset="0"/>
              </a:rPr>
              <a:t>Paul was referencing something far more reaching than individuals. </a:t>
            </a:r>
          </a:p>
          <a:p>
            <a:pPr marL="0" indent="0" algn="ctr">
              <a:spcBef>
                <a:spcPts val="0"/>
              </a:spcBef>
              <a:buNone/>
            </a:pPr>
            <a:r>
              <a:rPr lang="en-US" sz="5400" b="1" u="sng" dirty="0" smtClean="0">
                <a:solidFill>
                  <a:srgbClr val="FFFFFF"/>
                </a:solidFill>
                <a:effectLst>
                  <a:outerShdw blurRad="38100" dist="38100" dir="2700000" algn="tl">
                    <a:srgbClr val="000000">
                      <a:alpha val="43137"/>
                    </a:srgbClr>
                  </a:outerShdw>
                </a:effectLst>
                <a:latin typeface="Arial Narrow" panose="020B0606020202030204" pitchFamily="34" charset="0"/>
              </a:rPr>
              <a:t>Major Apostasy</a:t>
            </a:r>
            <a:endParaRPr lang="en-US" sz="4800" b="1" u="sng" dirty="0" smtClean="0">
              <a:solidFill>
                <a:srgbClr val="FFFFFF"/>
              </a:solidFill>
              <a:effectLst>
                <a:outerShdw blurRad="38100" dist="38100" dir="2700000" algn="tl">
                  <a:srgbClr val="000000">
                    <a:alpha val="43137"/>
                  </a:srgbClr>
                </a:outerShdw>
              </a:effectLst>
              <a:latin typeface="Arial Narrow" panose="020B0606020202030204" pitchFamily="34" charset="0"/>
            </a:endParaRPr>
          </a:p>
          <a:p>
            <a:pPr marL="0" indent="0" algn="ctr">
              <a:spcBef>
                <a:spcPts val="0"/>
              </a:spcBef>
              <a:buNone/>
            </a:pPr>
            <a:r>
              <a:rPr lang="en-US" sz="3900" b="1" dirty="0" smtClean="0">
                <a:solidFill>
                  <a:srgbClr val="FFFFFF"/>
                </a:solidFill>
                <a:effectLst>
                  <a:outerShdw blurRad="38100" dist="38100" dir="2700000" algn="tl">
                    <a:srgbClr val="000000">
                      <a:alpha val="43137"/>
                    </a:srgbClr>
                  </a:outerShdw>
                </a:effectLst>
                <a:latin typeface="Arial Narrow" panose="020B0606020202030204" pitchFamily="34" charset="0"/>
              </a:rPr>
              <a:t> </a:t>
            </a:r>
            <a:r>
              <a:rPr lang="en-US" sz="4400" b="1" dirty="0" smtClean="0">
                <a:solidFill>
                  <a:srgbClr val="FFFFFF"/>
                </a:solidFill>
                <a:effectLst>
                  <a:outerShdw blurRad="38100" dist="38100" dir="2700000" algn="tl">
                    <a:srgbClr val="000000">
                      <a:alpha val="43137"/>
                    </a:srgbClr>
                  </a:outerShdw>
                </a:effectLst>
                <a:latin typeface="Arial Narrow" panose="020B0606020202030204" pitchFamily="34" charset="0"/>
              </a:rPr>
              <a:t>“The” Apostasy Not “An” Apostasy</a:t>
            </a:r>
            <a:endParaRPr lang="en-US" sz="3900" b="1" dirty="0" smtClean="0">
              <a:solidFill>
                <a:srgbClr val="FFFFFF"/>
              </a:solidFill>
              <a:effectLst>
                <a:outerShdw blurRad="38100" dist="38100" dir="2700000" algn="tl">
                  <a:srgbClr val="000000">
                    <a:alpha val="43137"/>
                  </a:srgbClr>
                </a:outerShdw>
              </a:effectLst>
              <a:latin typeface="Arial Narrow" panose="020B0606020202030204" pitchFamily="34" charset="0"/>
            </a:endParaRPr>
          </a:p>
          <a:p>
            <a:pPr marL="0" indent="0" algn="ctr">
              <a:spcBef>
                <a:spcPts val="0"/>
              </a:spcBef>
              <a:buNone/>
            </a:pPr>
            <a:r>
              <a:rPr lang="en-US" sz="5400" b="1" u="sng" dirty="0" smtClean="0">
                <a:solidFill>
                  <a:srgbClr val="FFFFFF"/>
                </a:solidFill>
                <a:effectLst>
                  <a:outerShdw blurRad="38100" dist="38100" dir="2700000" algn="tl">
                    <a:srgbClr val="000000">
                      <a:alpha val="43137"/>
                    </a:srgbClr>
                  </a:outerShdw>
                </a:effectLst>
                <a:latin typeface="Arial Narrow" panose="020B0606020202030204" pitchFamily="34" charset="0"/>
              </a:rPr>
              <a:t>Judaism?</a:t>
            </a:r>
          </a:p>
          <a:p>
            <a:pPr marL="0" indent="0" algn="ctr">
              <a:spcBef>
                <a:spcPts val="0"/>
              </a:spcBef>
              <a:buNone/>
            </a:pPr>
            <a:r>
              <a:rPr lang="en-US" sz="5400" b="1" u="sng" dirty="0" smtClean="0">
                <a:solidFill>
                  <a:srgbClr val="FFFFFF"/>
                </a:solidFill>
                <a:effectLst>
                  <a:outerShdw blurRad="38100" dist="38100" dir="2700000" algn="tl">
                    <a:srgbClr val="000000">
                      <a:alpha val="43137"/>
                    </a:srgbClr>
                  </a:outerShdw>
                </a:effectLst>
                <a:latin typeface="Arial Narrow" panose="020B0606020202030204" pitchFamily="34" charset="0"/>
              </a:rPr>
              <a:t>Gnosticism?</a:t>
            </a:r>
            <a:endParaRPr lang="en-US" sz="5200" b="1" u="sng" dirty="0" smtClean="0">
              <a:solidFill>
                <a:srgbClr val="FFFFFF"/>
              </a:solidFill>
              <a:effectLst>
                <a:outerShdw blurRad="38100" dist="38100" dir="2700000" algn="tl">
                  <a:srgbClr val="000000">
                    <a:alpha val="43137"/>
                  </a:srgbClr>
                </a:outerShdw>
              </a:effectLst>
              <a:latin typeface="Arial Narrow" panose="020B0606020202030204" pitchFamily="34" charset="0"/>
            </a:endParaRPr>
          </a:p>
        </p:txBody>
      </p:sp>
    </p:spTree>
    <p:extLst>
      <p:ext uri="{BB962C8B-B14F-4D97-AF65-F5344CB8AC3E}">
        <p14:creationId xmlns:p14="http://schemas.microsoft.com/office/powerpoint/2010/main" val="5073372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3" presetClass="entr" presetSubtype="16"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p:cTn id="27"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8"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838200"/>
          </a:xfrm>
          <a:solidFill>
            <a:srgbClr val="FFFFFF"/>
          </a:solidFill>
        </p:spPr>
        <p:txBody>
          <a:bodyPr/>
          <a:lstStyle/>
          <a:p>
            <a:r>
              <a:rPr lang="en-US" sz="6000" b="1" dirty="0" smtClean="0">
                <a:solidFill>
                  <a:srgbClr val="002060"/>
                </a:solidFill>
                <a:latin typeface="Arial Narrow" panose="020B0606020202030204" pitchFamily="34" charset="0"/>
              </a:rPr>
              <a:t>The Proof of Apostasy</a:t>
            </a:r>
            <a:endParaRPr lang="en-US" sz="6000" b="1" dirty="0">
              <a:solidFill>
                <a:srgbClr val="002060"/>
              </a:solidFill>
              <a:latin typeface="Arial Narrow" panose="020B0606020202030204" pitchFamily="34" charset="0"/>
            </a:endParaRPr>
          </a:p>
        </p:txBody>
      </p:sp>
      <p:sp>
        <p:nvSpPr>
          <p:cNvPr id="3" name="Content Placeholder 2"/>
          <p:cNvSpPr>
            <a:spLocks noGrp="1"/>
          </p:cNvSpPr>
          <p:nvPr>
            <p:ph idx="1"/>
          </p:nvPr>
        </p:nvSpPr>
        <p:spPr>
          <a:xfrm>
            <a:off x="152400" y="1066800"/>
            <a:ext cx="8610600" cy="5943600"/>
          </a:xfrm>
        </p:spPr>
        <p:txBody>
          <a:bodyPr>
            <a:normAutofit fontScale="55000" lnSpcReduction="20000"/>
          </a:bodyPr>
          <a:lstStyle/>
          <a:p>
            <a:pPr marL="0" indent="0" algn="ctr">
              <a:spcBef>
                <a:spcPts val="0"/>
              </a:spcBef>
              <a:buNone/>
            </a:pPr>
            <a:r>
              <a:rPr lang="en-US" sz="9800" b="1" u="sng" dirty="0" smtClean="0">
                <a:solidFill>
                  <a:srgbClr val="FFFFFF"/>
                </a:solidFill>
                <a:effectLst>
                  <a:outerShdw blurRad="38100" dist="38100" dir="2700000" algn="tl">
                    <a:srgbClr val="000000">
                      <a:alpha val="43137"/>
                    </a:srgbClr>
                  </a:outerShdw>
                </a:effectLst>
                <a:latin typeface="Arial Narrow" panose="020B0606020202030204" pitchFamily="34" charset="0"/>
              </a:rPr>
              <a:t>Catholicism?</a:t>
            </a:r>
          </a:p>
          <a:p>
            <a:pPr marL="0" indent="0" algn="just">
              <a:lnSpc>
                <a:spcPct val="120000"/>
              </a:lnSpc>
              <a:spcBef>
                <a:spcPts val="0"/>
              </a:spcBef>
              <a:buFont typeface="Wingdings" panose="05000000000000000000" pitchFamily="2" charset="2"/>
              <a:buChar char="ü"/>
            </a:pPr>
            <a:r>
              <a:rPr lang="en-US" sz="6400" b="1" dirty="0">
                <a:solidFill>
                  <a:srgbClr val="FFFFFF"/>
                </a:solidFill>
                <a:effectLst>
                  <a:outerShdw blurRad="38100" dist="38100" dir="2700000" algn="tl">
                    <a:srgbClr val="000000">
                      <a:alpha val="43137"/>
                    </a:srgbClr>
                  </a:outerShdw>
                </a:effectLst>
                <a:latin typeface="Arial Narrow" panose="020B0606020202030204" pitchFamily="34" charset="0"/>
              </a:rPr>
              <a:t>God intended for each church to be overseen by a plurality of elders (</a:t>
            </a:r>
            <a:r>
              <a:rPr lang="en-US" sz="6400" b="1" dirty="0">
                <a:solidFill>
                  <a:schemeClr val="accent1"/>
                </a:solidFill>
                <a:effectLst>
                  <a:outerShdw blurRad="38100" dist="38100" dir="2700000" algn="tl">
                    <a:srgbClr val="000000">
                      <a:alpha val="43137"/>
                    </a:srgbClr>
                  </a:outerShdw>
                </a:effectLst>
                <a:latin typeface="Arial Narrow" panose="020B0606020202030204" pitchFamily="34" charset="0"/>
              </a:rPr>
              <a:t>Acts 14:23</a:t>
            </a:r>
            <a:r>
              <a:rPr lang="en-US" sz="6400" b="1" dirty="0">
                <a:solidFill>
                  <a:srgbClr val="FFFFFF"/>
                </a:solidFill>
                <a:effectLst>
                  <a:outerShdw blurRad="38100" dist="38100" dir="2700000" algn="tl">
                    <a:srgbClr val="000000">
                      <a:alpha val="43137"/>
                    </a:srgbClr>
                  </a:outerShdw>
                </a:effectLst>
                <a:latin typeface="Arial Narrow" panose="020B0606020202030204" pitchFamily="34" charset="0"/>
              </a:rPr>
              <a:t>) who met certain qualifications (</a:t>
            </a:r>
            <a:r>
              <a:rPr lang="en-US" sz="6400" b="1" dirty="0">
                <a:solidFill>
                  <a:schemeClr val="accent1"/>
                </a:solidFill>
                <a:effectLst>
                  <a:outerShdw blurRad="38100" dist="38100" dir="2700000" algn="tl">
                    <a:srgbClr val="000000">
                      <a:alpha val="43137"/>
                    </a:srgbClr>
                  </a:outerShdw>
                </a:effectLst>
                <a:latin typeface="Arial Narrow" panose="020B0606020202030204" pitchFamily="34" charset="0"/>
              </a:rPr>
              <a:t>I Tim. 3:1-7; Titus 1:5-9</a:t>
            </a:r>
            <a:r>
              <a:rPr lang="en-US" sz="6400" b="1" dirty="0">
                <a:solidFill>
                  <a:srgbClr val="FFFFFF"/>
                </a:solidFill>
                <a:effectLst>
                  <a:outerShdw blurRad="38100" dist="38100" dir="2700000" algn="tl">
                    <a:srgbClr val="000000">
                      <a:alpha val="43137"/>
                    </a:srgbClr>
                  </a:outerShdw>
                </a:effectLst>
                <a:latin typeface="Arial Narrow" panose="020B0606020202030204" pitchFamily="34" charset="0"/>
              </a:rPr>
              <a:t>). </a:t>
            </a:r>
          </a:p>
          <a:p>
            <a:pPr marL="0" indent="0" algn="just">
              <a:lnSpc>
                <a:spcPct val="120000"/>
              </a:lnSpc>
              <a:spcBef>
                <a:spcPts val="0"/>
              </a:spcBef>
              <a:buFont typeface="Wingdings" panose="05000000000000000000" pitchFamily="2" charset="2"/>
              <a:buChar char="ü"/>
            </a:pPr>
            <a:r>
              <a:rPr lang="en-US" sz="6400" b="1" dirty="0" smtClean="0">
                <a:solidFill>
                  <a:srgbClr val="FFFFFF"/>
                </a:solidFill>
                <a:effectLst>
                  <a:outerShdw blurRad="38100" dist="38100" dir="2700000" algn="tl">
                    <a:srgbClr val="000000">
                      <a:alpha val="43137"/>
                    </a:srgbClr>
                  </a:outerShdw>
                </a:effectLst>
                <a:latin typeface="Arial Narrow" panose="020B0606020202030204" pitchFamily="34" charset="0"/>
              </a:rPr>
              <a:t>These elders were </a:t>
            </a:r>
            <a:r>
              <a:rPr lang="en-US" sz="6400" b="1" dirty="0">
                <a:solidFill>
                  <a:srgbClr val="FFFFFF"/>
                </a:solidFill>
                <a:effectLst>
                  <a:outerShdw blurRad="38100" dist="38100" dir="2700000" algn="tl">
                    <a:srgbClr val="000000">
                      <a:alpha val="43137"/>
                    </a:srgbClr>
                  </a:outerShdw>
                </a:effectLst>
                <a:latin typeface="Arial Narrow" panose="020B0606020202030204" pitchFamily="34" charset="0"/>
              </a:rPr>
              <a:t>also described as “overseers” or “bishops” (</a:t>
            </a:r>
            <a:r>
              <a:rPr lang="en-US" sz="6400" b="1" dirty="0">
                <a:solidFill>
                  <a:schemeClr val="accent1"/>
                </a:solidFill>
                <a:effectLst>
                  <a:outerShdw blurRad="38100" dist="38100" dir="2700000" algn="tl">
                    <a:srgbClr val="000000">
                      <a:alpha val="43137"/>
                    </a:srgbClr>
                  </a:outerShdw>
                </a:effectLst>
                <a:latin typeface="Arial Narrow" panose="020B0606020202030204" pitchFamily="34" charset="0"/>
              </a:rPr>
              <a:t>Acts 20:28</a:t>
            </a:r>
            <a:r>
              <a:rPr lang="en-US" sz="6400" b="1" dirty="0" smtClean="0">
                <a:solidFill>
                  <a:schemeClr val="accent1"/>
                </a:solidFill>
                <a:effectLst>
                  <a:outerShdw blurRad="38100" dist="38100" dir="2700000" algn="tl">
                    <a:srgbClr val="000000">
                      <a:alpha val="43137"/>
                    </a:srgbClr>
                  </a:outerShdw>
                </a:effectLst>
                <a:latin typeface="Arial Narrow" panose="020B0606020202030204" pitchFamily="34" charset="0"/>
              </a:rPr>
              <a:t>; I Tim.3:1</a:t>
            </a:r>
            <a:r>
              <a:rPr lang="en-US" sz="6400" b="1" dirty="0">
                <a:solidFill>
                  <a:srgbClr val="FFFFFF"/>
                </a:solidFill>
                <a:effectLst>
                  <a:outerShdw blurRad="38100" dist="38100" dir="2700000" algn="tl">
                    <a:srgbClr val="000000">
                      <a:alpha val="43137"/>
                    </a:srgbClr>
                  </a:outerShdw>
                </a:effectLst>
                <a:latin typeface="Arial Narrow" panose="020B0606020202030204" pitchFamily="34" charset="0"/>
              </a:rPr>
              <a:t>). </a:t>
            </a:r>
            <a:endParaRPr lang="en-US" sz="6400" b="1" dirty="0" smtClean="0">
              <a:solidFill>
                <a:srgbClr val="FFFFFF"/>
              </a:solidFill>
              <a:effectLst>
                <a:outerShdw blurRad="38100" dist="38100" dir="2700000" algn="tl">
                  <a:srgbClr val="000000">
                    <a:alpha val="43137"/>
                  </a:srgbClr>
                </a:outerShdw>
              </a:effectLst>
              <a:latin typeface="Arial Narrow" panose="020B0606020202030204" pitchFamily="34" charset="0"/>
            </a:endParaRPr>
          </a:p>
          <a:p>
            <a:pPr marL="0" indent="0" algn="just">
              <a:lnSpc>
                <a:spcPct val="120000"/>
              </a:lnSpc>
              <a:spcBef>
                <a:spcPts val="0"/>
              </a:spcBef>
              <a:buFont typeface="Wingdings" panose="05000000000000000000" pitchFamily="2" charset="2"/>
              <a:buChar char="ü"/>
            </a:pPr>
            <a:r>
              <a:rPr lang="en-US" sz="6400" b="1" dirty="0" smtClean="0">
                <a:solidFill>
                  <a:srgbClr val="FFFFFF"/>
                </a:solidFill>
                <a:effectLst>
                  <a:outerShdw blurRad="38100" dist="38100" dir="2700000" algn="tl">
                    <a:srgbClr val="000000">
                      <a:alpha val="43137"/>
                    </a:srgbClr>
                  </a:outerShdw>
                </a:effectLst>
                <a:latin typeface="Arial Narrow" panose="020B0606020202030204" pitchFamily="34" charset="0"/>
              </a:rPr>
              <a:t>They </a:t>
            </a:r>
            <a:r>
              <a:rPr lang="en-US" sz="6400" b="1" dirty="0">
                <a:solidFill>
                  <a:srgbClr val="FFFFFF"/>
                </a:solidFill>
                <a:effectLst>
                  <a:outerShdw blurRad="38100" dist="38100" dir="2700000" algn="tl">
                    <a:srgbClr val="000000">
                      <a:alpha val="43137"/>
                    </a:srgbClr>
                  </a:outerShdw>
                </a:effectLst>
                <a:latin typeface="Arial Narrow" panose="020B0606020202030204" pitchFamily="34" charset="0"/>
              </a:rPr>
              <a:t>were also called “pastors” because it </a:t>
            </a:r>
            <a:r>
              <a:rPr lang="en-US" sz="6400" b="1" dirty="0" smtClean="0">
                <a:solidFill>
                  <a:srgbClr val="FFFFFF"/>
                </a:solidFill>
                <a:effectLst>
                  <a:outerShdw blurRad="38100" dist="38100" dir="2700000" algn="tl">
                    <a:srgbClr val="000000">
                      <a:alpha val="43137"/>
                    </a:srgbClr>
                  </a:outerShdw>
                </a:effectLst>
                <a:latin typeface="Arial Narrow" panose="020B0606020202030204" pitchFamily="34" charset="0"/>
              </a:rPr>
              <a:t>was their </a:t>
            </a:r>
            <a:r>
              <a:rPr lang="en-US" sz="6400" b="1" dirty="0">
                <a:solidFill>
                  <a:srgbClr val="FFFFFF"/>
                </a:solidFill>
                <a:effectLst>
                  <a:outerShdw blurRad="38100" dist="38100" dir="2700000" algn="tl">
                    <a:srgbClr val="000000">
                      <a:alpha val="43137"/>
                    </a:srgbClr>
                  </a:outerShdw>
                </a:effectLst>
                <a:latin typeface="Arial Narrow" panose="020B0606020202030204" pitchFamily="34" charset="0"/>
              </a:rPr>
              <a:t>responsibility to feed the flock that was among </a:t>
            </a:r>
            <a:r>
              <a:rPr lang="en-US" sz="6400" b="1" dirty="0" smtClean="0">
                <a:solidFill>
                  <a:srgbClr val="FFFFFF"/>
                </a:solidFill>
                <a:effectLst>
                  <a:outerShdw blurRad="38100" dist="38100" dir="2700000" algn="tl">
                    <a:srgbClr val="000000">
                      <a:alpha val="43137"/>
                    </a:srgbClr>
                  </a:outerShdw>
                </a:effectLst>
                <a:latin typeface="Arial Narrow" panose="020B0606020202030204" pitchFamily="34" charset="0"/>
              </a:rPr>
              <a:t>them (</a:t>
            </a:r>
            <a:r>
              <a:rPr lang="en-US" sz="6400" b="1" dirty="0" smtClean="0">
                <a:solidFill>
                  <a:schemeClr val="accent1"/>
                </a:solidFill>
                <a:effectLst>
                  <a:outerShdw blurRad="38100" dist="38100" dir="2700000" algn="tl">
                    <a:srgbClr val="000000">
                      <a:alpha val="43137"/>
                    </a:srgbClr>
                  </a:outerShdw>
                </a:effectLst>
                <a:latin typeface="Arial Narrow" panose="020B0606020202030204" pitchFamily="34" charset="0"/>
              </a:rPr>
              <a:t>Acts </a:t>
            </a:r>
            <a:r>
              <a:rPr lang="en-US" sz="6400" b="1" dirty="0">
                <a:solidFill>
                  <a:schemeClr val="accent1"/>
                </a:solidFill>
                <a:effectLst>
                  <a:outerShdw blurRad="38100" dist="38100" dir="2700000" algn="tl">
                    <a:srgbClr val="000000">
                      <a:alpha val="43137"/>
                    </a:srgbClr>
                  </a:outerShdw>
                </a:effectLst>
                <a:latin typeface="Arial Narrow" panose="020B0606020202030204" pitchFamily="34" charset="0"/>
              </a:rPr>
              <a:t>20:28; </a:t>
            </a:r>
            <a:r>
              <a:rPr lang="en-US" sz="6400" b="1" dirty="0" smtClean="0">
                <a:solidFill>
                  <a:schemeClr val="accent1"/>
                </a:solidFill>
                <a:effectLst>
                  <a:outerShdw blurRad="38100" dist="38100" dir="2700000" algn="tl">
                    <a:srgbClr val="000000">
                      <a:alpha val="43137"/>
                    </a:srgbClr>
                  </a:outerShdw>
                </a:effectLst>
                <a:latin typeface="Arial Narrow" panose="020B0606020202030204" pitchFamily="34" charset="0"/>
              </a:rPr>
              <a:t>I Peter </a:t>
            </a:r>
            <a:r>
              <a:rPr lang="en-US" sz="6400" b="1" dirty="0">
                <a:solidFill>
                  <a:schemeClr val="accent1"/>
                </a:solidFill>
                <a:effectLst>
                  <a:outerShdw blurRad="38100" dist="38100" dir="2700000" algn="tl">
                    <a:srgbClr val="000000">
                      <a:alpha val="43137"/>
                    </a:srgbClr>
                  </a:outerShdw>
                </a:effectLst>
                <a:latin typeface="Arial Narrow" panose="020B0606020202030204" pitchFamily="34" charset="0"/>
              </a:rPr>
              <a:t>5:1-2</a:t>
            </a:r>
            <a:r>
              <a:rPr lang="en-US" sz="6400" b="1" dirty="0">
                <a:solidFill>
                  <a:srgbClr val="FFFFFF"/>
                </a:solidFill>
                <a:effectLst>
                  <a:outerShdw blurRad="38100" dist="38100" dir="2700000" algn="tl">
                    <a:srgbClr val="000000">
                      <a:alpha val="43137"/>
                    </a:srgbClr>
                  </a:outerShdw>
                </a:effectLst>
                <a:latin typeface="Arial Narrow" panose="020B0606020202030204" pitchFamily="34" charset="0"/>
              </a:rPr>
              <a:t>). </a:t>
            </a:r>
            <a:endParaRPr lang="en-US" sz="6400" b="1" dirty="0" smtClean="0">
              <a:solidFill>
                <a:srgbClr val="FFFFFF"/>
              </a:solidFill>
              <a:effectLst>
                <a:outerShdw blurRad="38100" dist="38100" dir="2700000" algn="tl">
                  <a:srgbClr val="000000">
                    <a:alpha val="43137"/>
                  </a:srgbClr>
                </a:outerShdw>
              </a:effectLst>
              <a:latin typeface="Arial Narrow" panose="020B0606020202030204" pitchFamily="34" charset="0"/>
            </a:endParaRPr>
          </a:p>
        </p:txBody>
      </p:sp>
    </p:spTree>
    <p:extLst>
      <p:ext uri="{BB962C8B-B14F-4D97-AF65-F5344CB8AC3E}">
        <p14:creationId xmlns:p14="http://schemas.microsoft.com/office/powerpoint/2010/main" val="7339709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par>
                                <p:cTn id="10" presetID="53" presetClass="entr" presetSubtype="16"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3">
                                            <p:txEl>
                                              <p:pRg st="1" end="1"/>
                                            </p:txEl>
                                          </p:spTgt>
                                        </p:tgtEl>
                                      </p:cBhvr>
                                    </p:animEffect>
                                  </p:childTnLst>
                                </p:cTn>
                              </p:par>
                              <p:par>
                                <p:cTn id="15" presetID="53" presetClass="entr" presetSubtype="16"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p:cTn id="1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9" dur="500"/>
                                        <p:tgtEl>
                                          <p:spTgt spid="3">
                                            <p:txEl>
                                              <p:pRg st="2" end="2"/>
                                            </p:txEl>
                                          </p:spTgt>
                                        </p:tgtEl>
                                      </p:cBhvr>
                                    </p:animEffect>
                                  </p:childTnLst>
                                </p:cTn>
                              </p:par>
                              <p:par>
                                <p:cTn id="20" presetID="53" presetClass="entr" presetSubtype="16"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p:cTn id="22"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3"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4"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838200"/>
          </a:xfrm>
          <a:solidFill>
            <a:srgbClr val="FFFFFF"/>
          </a:solidFill>
        </p:spPr>
        <p:txBody>
          <a:bodyPr/>
          <a:lstStyle/>
          <a:p>
            <a:r>
              <a:rPr lang="en-US" sz="6000" b="1" dirty="0" smtClean="0">
                <a:solidFill>
                  <a:srgbClr val="002060"/>
                </a:solidFill>
                <a:latin typeface="Arial Narrow" panose="020B0606020202030204" pitchFamily="34" charset="0"/>
              </a:rPr>
              <a:t>Apostasy Gradually </a:t>
            </a:r>
            <a:endParaRPr lang="en-US" sz="6000" b="1" dirty="0">
              <a:solidFill>
                <a:srgbClr val="002060"/>
              </a:solidFill>
              <a:latin typeface="Arial Narrow" panose="020B0606020202030204" pitchFamily="34" charset="0"/>
            </a:endParaRPr>
          </a:p>
        </p:txBody>
      </p:sp>
      <p:sp>
        <p:nvSpPr>
          <p:cNvPr id="3" name="Content Placeholder 2"/>
          <p:cNvSpPr>
            <a:spLocks noGrp="1"/>
          </p:cNvSpPr>
          <p:nvPr>
            <p:ph idx="1"/>
          </p:nvPr>
        </p:nvSpPr>
        <p:spPr>
          <a:xfrm>
            <a:off x="152400" y="1066800"/>
            <a:ext cx="8610600" cy="5943600"/>
          </a:xfrm>
        </p:spPr>
        <p:txBody>
          <a:bodyPr>
            <a:normAutofit fontScale="92500" lnSpcReduction="10000"/>
          </a:bodyPr>
          <a:lstStyle/>
          <a:p>
            <a:pPr marL="0" indent="0" algn="just">
              <a:spcBef>
                <a:spcPts val="0"/>
              </a:spcBef>
              <a:buClr>
                <a:schemeClr val="accent1"/>
              </a:buClr>
              <a:buSzPct val="106000"/>
              <a:buFont typeface="Wingdings" panose="05000000000000000000" pitchFamily="2" charset="2"/>
              <a:buChar char="Ø"/>
            </a:pPr>
            <a:r>
              <a:rPr lang="en-US" b="1" dirty="0">
                <a:solidFill>
                  <a:srgbClr val="FFFFFF"/>
                </a:solidFill>
                <a:effectLst>
                  <a:outerShdw blurRad="38100" dist="38100" dir="2700000" algn="tl">
                    <a:srgbClr val="000000">
                      <a:alpha val="43137"/>
                    </a:srgbClr>
                  </a:outerShdw>
                </a:effectLst>
                <a:latin typeface="Arial Narrow" panose="020B0606020202030204" pitchFamily="34" charset="0"/>
              </a:rPr>
              <a:t>It wasn’t long before </a:t>
            </a:r>
            <a:r>
              <a:rPr lang="en-US" b="1" dirty="0" smtClean="0">
                <a:solidFill>
                  <a:srgbClr val="FFFFFF"/>
                </a:solidFill>
                <a:effectLst>
                  <a:outerShdw blurRad="38100" dist="38100" dir="2700000" algn="tl">
                    <a:srgbClr val="000000">
                      <a:alpha val="43137"/>
                    </a:srgbClr>
                  </a:outerShdw>
                </a:effectLst>
                <a:latin typeface="Arial Narrow" panose="020B0606020202030204" pitchFamily="34" charset="0"/>
              </a:rPr>
              <a:t>preeminence </a:t>
            </a:r>
            <a:r>
              <a:rPr lang="en-US" b="1" dirty="0">
                <a:solidFill>
                  <a:srgbClr val="FFFFFF"/>
                </a:solidFill>
                <a:effectLst>
                  <a:outerShdw blurRad="38100" dist="38100" dir="2700000" algn="tl">
                    <a:srgbClr val="000000">
                      <a:alpha val="43137"/>
                    </a:srgbClr>
                  </a:outerShdw>
                </a:effectLst>
                <a:latin typeface="Arial Narrow" panose="020B0606020202030204" pitchFamily="34" charset="0"/>
              </a:rPr>
              <a:t>became the </a:t>
            </a:r>
            <a:r>
              <a:rPr lang="en-US" b="1" dirty="0" smtClean="0">
                <a:solidFill>
                  <a:srgbClr val="FFFFFF"/>
                </a:solidFill>
                <a:effectLst>
                  <a:outerShdw blurRad="38100" dist="38100" dir="2700000" algn="tl">
                    <a:srgbClr val="000000">
                      <a:alpha val="43137"/>
                    </a:srgbClr>
                  </a:outerShdw>
                </a:effectLst>
                <a:latin typeface="Arial Narrow" panose="020B0606020202030204" pitchFamily="34" charset="0"/>
              </a:rPr>
              <a:t>obsessive, all </a:t>
            </a:r>
            <a:r>
              <a:rPr lang="en-US" b="1" dirty="0">
                <a:solidFill>
                  <a:srgbClr val="FFFFFF"/>
                </a:solidFill>
                <a:effectLst>
                  <a:outerShdw blurRad="38100" dist="38100" dir="2700000" algn="tl">
                    <a:srgbClr val="000000">
                      <a:alpha val="43137"/>
                    </a:srgbClr>
                  </a:outerShdw>
                </a:effectLst>
                <a:latin typeface="Arial Narrow" panose="020B0606020202030204" pitchFamily="34" charset="0"/>
              </a:rPr>
              <a:t>consuming </a:t>
            </a:r>
            <a:r>
              <a:rPr lang="en-US" b="1" dirty="0" smtClean="0">
                <a:solidFill>
                  <a:srgbClr val="FFFFFF"/>
                </a:solidFill>
                <a:effectLst>
                  <a:outerShdw blurRad="38100" dist="38100" dir="2700000" algn="tl">
                    <a:srgbClr val="000000">
                      <a:alpha val="43137"/>
                    </a:srgbClr>
                  </a:outerShdw>
                </a:effectLst>
                <a:latin typeface="Arial Narrow" panose="020B0606020202030204" pitchFamily="34" charset="0"/>
              </a:rPr>
              <a:t>desire </a:t>
            </a:r>
            <a:r>
              <a:rPr lang="en-US" b="1" dirty="0">
                <a:solidFill>
                  <a:srgbClr val="FFFFFF"/>
                </a:solidFill>
                <a:effectLst>
                  <a:outerShdw blurRad="38100" dist="38100" dir="2700000" algn="tl">
                    <a:srgbClr val="000000">
                      <a:alpha val="43137"/>
                    </a:srgbClr>
                  </a:outerShdw>
                </a:effectLst>
                <a:latin typeface="Arial Narrow" panose="020B0606020202030204" pitchFamily="34" charset="0"/>
              </a:rPr>
              <a:t>of the metropolitan bishops. </a:t>
            </a:r>
            <a:endParaRPr lang="en-US" b="1" dirty="0" smtClean="0">
              <a:solidFill>
                <a:srgbClr val="FFFFFF"/>
              </a:solidFill>
              <a:effectLst>
                <a:outerShdw blurRad="38100" dist="38100" dir="2700000" algn="tl">
                  <a:srgbClr val="000000">
                    <a:alpha val="43137"/>
                  </a:srgbClr>
                </a:outerShdw>
              </a:effectLst>
              <a:latin typeface="Arial Narrow" panose="020B0606020202030204" pitchFamily="34" charset="0"/>
            </a:endParaRPr>
          </a:p>
          <a:p>
            <a:pPr marL="0" indent="0" algn="just">
              <a:spcBef>
                <a:spcPts val="0"/>
              </a:spcBef>
              <a:buClr>
                <a:schemeClr val="accent1"/>
              </a:buClr>
              <a:buSzPct val="106000"/>
              <a:buFont typeface="Wingdings" panose="05000000000000000000" pitchFamily="2" charset="2"/>
              <a:buChar char="Ø"/>
            </a:pPr>
            <a:r>
              <a:rPr lang="en-US" b="1" dirty="0" smtClean="0">
                <a:solidFill>
                  <a:srgbClr val="FFFFFF"/>
                </a:solidFill>
                <a:effectLst>
                  <a:outerShdw blurRad="38100" dist="38100" dir="2700000" algn="tl">
                    <a:srgbClr val="000000">
                      <a:alpha val="43137"/>
                    </a:srgbClr>
                  </a:outerShdw>
                </a:effectLst>
                <a:latin typeface="Arial Narrow" panose="020B0606020202030204" pitchFamily="34" charset="0"/>
              </a:rPr>
              <a:t>The chief elders </a:t>
            </a:r>
            <a:r>
              <a:rPr lang="en-US" b="1" dirty="0">
                <a:solidFill>
                  <a:srgbClr val="FFFFFF"/>
                </a:solidFill>
                <a:effectLst>
                  <a:outerShdw blurRad="38100" dist="38100" dir="2700000" algn="tl">
                    <a:srgbClr val="000000">
                      <a:alpha val="43137"/>
                    </a:srgbClr>
                  </a:outerShdw>
                </a:effectLst>
                <a:latin typeface="Arial Narrow" panose="020B0606020202030204" pitchFamily="34" charset="0"/>
              </a:rPr>
              <a:t>of the local congregations began to </a:t>
            </a:r>
            <a:r>
              <a:rPr lang="en-US" b="1" dirty="0" smtClean="0">
                <a:solidFill>
                  <a:srgbClr val="FFFFFF"/>
                </a:solidFill>
                <a:effectLst>
                  <a:outerShdw blurRad="38100" dist="38100" dir="2700000" algn="tl">
                    <a:srgbClr val="000000">
                      <a:alpha val="43137"/>
                    </a:srgbClr>
                  </a:outerShdw>
                </a:effectLst>
                <a:latin typeface="Arial Narrow" panose="020B0606020202030204" pitchFamily="34" charset="0"/>
              </a:rPr>
              <a:t>squabble amongst </a:t>
            </a:r>
            <a:r>
              <a:rPr lang="en-US" b="1" dirty="0">
                <a:solidFill>
                  <a:srgbClr val="FFFFFF"/>
                </a:solidFill>
                <a:effectLst>
                  <a:outerShdw blurRad="38100" dist="38100" dir="2700000" algn="tl">
                    <a:srgbClr val="000000">
                      <a:alpha val="43137"/>
                    </a:srgbClr>
                  </a:outerShdw>
                </a:effectLst>
                <a:latin typeface="Arial Narrow" panose="020B0606020202030204" pitchFamily="34" charset="0"/>
              </a:rPr>
              <a:t>themselves as to who would be the </a:t>
            </a:r>
            <a:r>
              <a:rPr lang="en-US" b="1" u="sng" dirty="0">
                <a:solidFill>
                  <a:srgbClr val="FFFFFF"/>
                </a:solidFill>
                <a:effectLst>
                  <a:outerShdw blurRad="38100" dist="38100" dir="2700000" algn="tl">
                    <a:srgbClr val="000000">
                      <a:alpha val="43137"/>
                    </a:srgbClr>
                  </a:outerShdw>
                </a:effectLst>
                <a:latin typeface="Arial Narrow" panose="020B0606020202030204" pitchFamily="34" charset="0"/>
              </a:rPr>
              <a:t>Chief of </a:t>
            </a:r>
            <a:r>
              <a:rPr lang="en-US" b="1" u="sng" dirty="0" smtClean="0">
                <a:solidFill>
                  <a:srgbClr val="FFFFFF"/>
                </a:solidFill>
                <a:effectLst>
                  <a:outerShdw blurRad="38100" dist="38100" dir="2700000" algn="tl">
                    <a:srgbClr val="000000">
                      <a:alpha val="43137"/>
                    </a:srgbClr>
                  </a:outerShdw>
                </a:effectLst>
                <a:latin typeface="Arial Narrow" panose="020B0606020202030204" pitchFamily="34" charset="0"/>
              </a:rPr>
              <a:t>the chiefs</a:t>
            </a:r>
            <a:r>
              <a:rPr lang="en-US" b="1" dirty="0">
                <a:solidFill>
                  <a:srgbClr val="FFFFFF"/>
                </a:solidFill>
                <a:effectLst>
                  <a:outerShdw blurRad="38100" dist="38100" dir="2700000" algn="tl">
                    <a:srgbClr val="000000">
                      <a:alpha val="43137"/>
                    </a:srgbClr>
                  </a:outerShdw>
                </a:effectLst>
                <a:latin typeface="Arial Narrow" panose="020B0606020202030204" pitchFamily="34" charset="0"/>
              </a:rPr>
              <a:t>. </a:t>
            </a:r>
            <a:endParaRPr lang="en-US" b="1" dirty="0" smtClean="0">
              <a:solidFill>
                <a:srgbClr val="FFFFFF"/>
              </a:solidFill>
              <a:effectLst>
                <a:outerShdw blurRad="38100" dist="38100" dir="2700000" algn="tl">
                  <a:srgbClr val="000000">
                    <a:alpha val="43137"/>
                  </a:srgbClr>
                </a:outerShdw>
              </a:effectLst>
              <a:latin typeface="Arial Narrow" panose="020B0606020202030204" pitchFamily="34" charset="0"/>
            </a:endParaRPr>
          </a:p>
          <a:p>
            <a:pPr marL="0" indent="0" algn="just">
              <a:spcBef>
                <a:spcPts val="0"/>
              </a:spcBef>
              <a:buClr>
                <a:schemeClr val="accent1"/>
              </a:buClr>
              <a:buSzPct val="106000"/>
              <a:buFont typeface="Wingdings" panose="05000000000000000000" pitchFamily="2" charset="2"/>
              <a:buChar char="Ø"/>
            </a:pPr>
            <a:r>
              <a:rPr lang="en-US" b="1" dirty="0" smtClean="0">
                <a:solidFill>
                  <a:srgbClr val="FFFFFF"/>
                </a:solidFill>
                <a:effectLst>
                  <a:outerShdw blurRad="38100" dist="38100" dir="2700000" algn="tl">
                    <a:srgbClr val="000000">
                      <a:alpha val="43137"/>
                    </a:srgbClr>
                  </a:outerShdw>
                </a:effectLst>
                <a:latin typeface="Arial Narrow" panose="020B0606020202030204" pitchFamily="34" charset="0"/>
              </a:rPr>
              <a:t>The </a:t>
            </a:r>
            <a:r>
              <a:rPr lang="en-US" b="1" dirty="0">
                <a:solidFill>
                  <a:srgbClr val="FFFFFF"/>
                </a:solidFill>
                <a:effectLst>
                  <a:outerShdw blurRad="38100" dist="38100" dir="2700000" algn="tl">
                    <a:srgbClr val="000000">
                      <a:alpha val="43137"/>
                    </a:srgbClr>
                  </a:outerShdw>
                </a:effectLst>
                <a:latin typeface="Arial Narrow" panose="020B0606020202030204" pitchFamily="34" charset="0"/>
              </a:rPr>
              <a:t>doctrine that Peter was the chief of all </a:t>
            </a:r>
            <a:r>
              <a:rPr lang="en-US" b="1" dirty="0" smtClean="0">
                <a:solidFill>
                  <a:srgbClr val="FFFFFF"/>
                </a:solidFill>
                <a:effectLst>
                  <a:outerShdw blurRad="38100" dist="38100" dir="2700000" algn="tl">
                    <a:srgbClr val="000000">
                      <a:alpha val="43137"/>
                    </a:srgbClr>
                  </a:outerShdw>
                </a:effectLst>
                <a:latin typeface="Arial Narrow" panose="020B0606020202030204" pitchFamily="34" charset="0"/>
              </a:rPr>
              <a:t>the apostles </a:t>
            </a:r>
            <a:r>
              <a:rPr lang="en-US" b="1" dirty="0">
                <a:solidFill>
                  <a:srgbClr val="FFFFFF"/>
                </a:solidFill>
                <a:effectLst>
                  <a:outerShdw blurRad="38100" dist="38100" dir="2700000" algn="tl">
                    <a:srgbClr val="000000">
                      <a:alpha val="43137"/>
                    </a:srgbClr>
                  </a:outerShdw>
                </a:effectLst>
                <a:latin typeface="Arial Narrow" panose="020B0606020202030204" pitchFamily="34" charset="0"/>
              </a:rPr>
              <a:t>laid the foundation for the subsequent </a:t>
            </a:r>
            <a:r>
              <a:rPr lang="en-US" b="1" dirty="0" smtClean="0">
                <a:solidFill>
                  <a:srgbClr val="FFFFFF"/>
                </a:solidFill>
                <a:effectLst>
                  <a:outerShdw blurRad="38100" dist="38100" dir="2700000" algn="tl">
                    <a:srgbClr val="000000">
                      <a:alpha val="43137"/>
                    </a:srgbClr>
                  </a:outerShdw>
                </a:effectLst>
                <a:latin typeface="Arial Narrow" panose="020B0606020202030204" pitchFamily="34" charset="0"/>
              </a:rPr>
              <a:t>doctrine that </a:t>
            </a:r>
            <a:r>
              <a:rPr lang="en-US" b="1" dirty="0">
                <a:solidFill>
                  <a:srgbClr val="FFFFFF"/>
                </a:solidFill>
                <a:effectLst>
                  <a:outerShdw blurRad="38100" dist="38100" dir="2700000" algn="tl">
                    <a:srgbClr val="000000">
                      <a:alpha val="43137"/>
                    </a:srgbClr>
                  </a:outerShdw>
                </a:effectLst>
                <a:latin typeface="Arial Narrow" panose="020B0606020202030204" pitchFamily="34" charset="0"/>
              </a:rPr>
              <a:t>Peter was, in fact, the universal bishop of the </a:t>
            </a:r>
            <a:r>
              <a:rPr lang="en-US" b="1" dirty="0" smtClean="0">
                <a:solidFill>
                  <a:srgbClr val="FFFFFF"/>
                </a:solidFill>
                <a:effectLst>
                  <a:outerShdw blurRad="38100" dist="38100" dir="2700000" algn="tl">
                    <a:srgbClr val="000000">
                      <a:alpha val="43137"/>
                    </a:srgbClr>
                  </a:outerShdw>
                </a:effectLst>
                <a:latin typeface="Arial Narrow" panose="020B0606020202030204" pitchFamily="34" charset="0"/>
              </a:rPr>
              <a:t>entire church</a:t>
            </a:r>
            <a:r>
              <a:rPr lang="en-US" b="1" dirty="0">
                <a:solidFill>
                  <a:srgbClr val="FFFFFF"/>
                </a:solidFill>
                <a:effectLst>
                  <a:outerShdw blurRad="38100" dist="38100" dir="2700000" algn="tl">
                    <a:srgbClr val="000000">
                      <a:alpha val="43137"/>
                    </a:srgbClr>
                  </a:outerShdw>
                </a:effectLst>
                <a:latin typeface="Arial Narrow" panose="020B0606020202030204" pitchFamily="34" charset="0"/>
              </a:rPr>
              <a:t>. </a:t>
            </a:r>
            <a:endParaRPr lang="en-US" b="1" dirty="0" smtClean="0">
              <a:solidFill>
                <a:srgbClr val="FFFFFF"/>
              </a:solidFill>
              <a:effectLst>
                <a:outerShdw blurRad="38100" dist="38100" dir="2700000" algn="tl">
                  <a:srgbClr val="000000">
                    <a:alpha val="43137"/>
                  </a:srgbClr>
                </a:outerShdw>
              </a:effectLst>
              <a:latin typeface="Arial Narrow" panose="020B0606020202030204" pitchFamily="34" charset="0"/>
            </a:endParaRPr>
          </a:p>
          <a:p>
            <a:pPr marL="0" indent="0" algn="just">
              <a:spcBef>
                <a:spcPts val="0"/>
              </a:spcBef>
              <a:buClr>
                <a:schemeClr val="accent1"/>
              </a:buClr>
              <a:buSzPct val="106000"/>
              <a:buFont typeface="Wingdings" panose="05000000000000000000" pitchFamily="2" charset="2"/>
              <a:buChar char="Ø"/>
            </a:pPr>
            <a:r>
              <a:rPr lang="en-US" b="1" dirty="0" smtClean="0">
                <a:solidFill>
                  <a:srgbClr val="FFFFFF"/>
                </a:solidFill>
                <a:effectLst>
                  <a:outerShdw blurRad="38100" dist="38100" dir="2700000" algn="tl">
                    <a:srgbClr val="000000">
                      <a:alpha val="43137"/>
                    </a:srgbClr>
                  </a:outerShdw>
                </a:effectLst>
                <a:latin typeface="Arial Narrow" panose="020B0606020202030204" pitchFamily="34" charset="0"/>
              </a:rPr>
              <a:t>Hence</a:t>
            </a:r>
            <a:r>
              <a:rPr lang="en-US" b="1" dirty="0">
                <a:solidFill>
                  <a:srgbClr val="FFFFFF"/>
                </a:solidFill>
                <a:effectLst>
                  <a:outerShdw blurRad="38100" dist="38100" dir="2700000" algn="tl">
                    <a:srgbClr val="000000">
                      <a:alpha val="43137"/>
                    </a:srgbClr>
                  </a:outerShdw>
                </a:effectLst>
                <a:latin typeface="Arial Narrow" panose="020B0606020202030204" pitchFamily="34" charset="0"/>
              </a:rPr>
              <a:t>, certain men began to proclaim </a:t>
            </a:r>
            <a:r>
              <a:rPr lang="en-US" b="1" dirty="0" smtClean="0">
                <a:solidFill>
                  <a:srgbClr val="FFFFFF"/>
                </a:solidFill>
                <a:effectLst>
                  <a:outerShdw blurRad="38100" dist="38100" dir="2700000" algn="tl">
                    <a:srgbClr val="000000">
                      <a:alpha val="43137"/>
                    </a:srgbClr>
                  </a:outerShdw>
                </a:effectLst>
                <a:latin typeface="Arial Narrow" panose="020B0606020202030204" pitchFamily="34" charset="0"/>
              </a:rPr>
              <a:t>themselves to </a:t>
            </a:r>
            <a:r>
              <a:rPr lang="en-US" b="1" dirty="0">
                <a:solidFill>
                  <a:srgbClr val="FFFFFF"/>
                </a:solidFill>
                <a:effectLst>
                  <a:outerShdw blurRad="38100" dist="38100" dir="2700000" algn="tl">
                    <a:srgbClr val="000000">
                      <a:alpha val="43137"/>
                    </a:srgbClr>
                  </a:outerShdw>
                </a:effectLst>
                <a:latin typeface="Arial Narrow" panose="020B0606020202030204" pitchFamily="34" charset="0"/>
              </a:rPr>
              <a:t>be the Universal Bishop of all bishops, an office </a:t>
            </a:r>
            <a:r>
              <a:rPr lang="en-US" b="1" dirty="0" smtClean="0">
                <a:solidFill>
                  <a:srgbClr val="FFFFFF"/>
                </a:solidFill>
                <a:effectLst>
                  <a:outerShdw blurRad="38100" dist="38100" dir="2700000" algn="tl">
                    <a:srgbClr val="000000">
                      <a:alpha val="43137"/>
                    </a:srgbClr>
                  </a:outerShdw>
                </a:effectLst>
                <a:latin typeface="Arial Narrow" panose="020B0606020202030204" pitchFamily="34" charset="0"/>
              </a:rPr>
              <a:t>which eventually </a:t>
            </a:r>
            <a:r>
              <a:rPr lang="en-US" b="1" dirty="0">
                <a:solidFill>
                  <a:srgbClr val="FFFFFF"/>
                </a:solidFill>
                <a:effectLst>
                  <a:outerShdw blurRad="38100" dist="38100" dir="2700000" algn="tl">
                    <a:srgbClr val="000000">
                      <a:alpha val="43137"/>
                    </a:srgbClr>
                  </a:outerShdw>
                </a:effectLst>
                <a:latin typeface="Arial Narrow" panose="020B0606020202030204" pitchFamily="34" charset="0"/>
              </a:rPr>
              <a:t>became known as the “papa,” i.e., “pope.”</a:t>
            </a:r>
            <a:endParaRPr lang="en-US" b="1" dirty="0" smtClean="0">
              <a:solidFill>
                <a:srgbClr val="FFFFFF"/>
              </a:solidFill>
              <a:effectLst>
                <a:outerShdw blurRad="38100" dist="38100" dir="2700000" algn="tl">
                  <a:srgbClr val="000000">
                    <a:alpha val="43137"/>
                  </a:srgbClr>
                </a:outerShdw>
              </a:effectLst>
              <a:latin typeface="Arial Narrow" panose="020B0606020202030204" pitchFamily="34" charset="0"/>
            </a:endParaRPr>
          </a:p>
        </p:txBody>
      </p:sp>
    </p:spTree>
    <p:extLst>
      <p:ext uri="{BB962C8B-B14F-4D97-AF65-F5344CB8AC3E}">
        <p14:creationId xmlns:p14="http://schemas.microsoft.com/office/powerpoint/2010/main" val="32911638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838200"/>
          </a:xfrm>
          <a:solidFill>
            <a:srgbClr val="FFFFFF"/>
          </a:solidFill>
        </p:spPr>
        <p:txBody>
          <a:bodyPr/>
          <a:lstStyle/>
          <a:p>
            <a:r>
              <a:rPr lang="en-US" sz="6000" b="1" dirty="0" smtClean="0">
                <a:solidFill>
                  <a:srgbClr val="002060"/>
                </a:solidFill>
                <a:latin typeface="Arial Narrow" panose="020B0606020202030204" pitchFamily="34" charset="0"/>
              </a:rPr>
              <a:t>Specific Departures</a:t>
            </a:r>
            <a:endParaRPr lang="en-US" sz="6000" b="1" dirty="0">
              <a:solidFill>
                <a:srgbClr val="002060"/>
              </a:solidFill>
              <a:latin typeface="Arial Narrow" panose="020B0606020202030204" pitchFamily="34" charset="0"/>
            </a:endParaRPr>
          </a:p>
        </p:txBody>
      </p:sp>
      <p:sp>
        <p:nvSpPr>
          <p:cNvPr id="3" name="Content Placeholder 2"/>
          <p:cNvSpPr>
            <a:spLocks noGrp="1"/>
          </p:cNvSpPr>
          <p:nvPr>
            <p:ph idx="1"/>
          </p:nvPr>
        </p:nvSpPr>
        <p:spPr>
          <a:xfrm>
            <a:off x="0" y="1143000"/>
            <a:ext cx="8763000" cy="5715000"/>
          </a:xfrm>
        </p:spPr>
        <p:txBody>
          <a:bodyPr>
            <a:normAutofit/>
          </a:bodyPr>
          <a:lstStyle/>
          <a:p>
            <a:pPr marL="0" indent="0" algn="just">
              <a:spcBef>
                <a:spcPts val="0"/>
              </a:spcBef>
              <a:buClr>
                <a:schemeClr val="accent1"/>
              </a:buClr>
              <a:buSzPct val="106000"/>
              <a:buFont typeface="Wingdings" panose="05000000000000000000" pitchFamily="2" charset="2"/>
              <a:buChar char="Ø"/>
            </a:pPr>
            <a:r>
              <a:rPr lang="en-US" b="1" dirty="0" smtClean="0">
                <a:solidFill>
                  <a:srgbClr val="FFFFFF"/>
                </a:solidFill>
                <a:latin typeface="Arial Narrow" panose="020B0606020202030204" pitchFamily="34" charset="0"/>
              </a:rPr>
              <a:t>The </a:t>
            </a:r>
            <a:r>
              <a:rPr lang="en-US" b="1" dirty="0">
                <a:solidFill>
                  <a:srgbClr val="FFFFFF"/>
                </a:solidFill>
                <a:latin typeface="Arial Narrow" panose="020B0606020202030204" pitchFamily="34" charset="0"/>
              </a:rPr>
              <a:t>introduction of “</a:t>
            </a:r>
            <a:r>
              <a:rPr lang="en-US" b="1" dirty="0">
                <a:solidFill>
                  <a:schemeClr val="accent1"/>
                </a:solidFill>
                <a:latin typeface="Arial Narrow" panose="020B0606020202030204" pitchFamily="34" charset="0"/>
              </a:rPr>
              <a:t>Holy Water</a:t>
            </a:r>
            <a:r>
              <a:rPr lang="en-US" b="1" dirty="0">
                <a:solidFill>
                  <a:srgbClr val="FFFFFF"/>
                </a:solidFill>
                <a:latin typeface="Arial Narrow" panose="020B0606020202030204" pitchFamily="34" charset="0"/>
              </a:rPr>
              <a:t>” </a:t>
            </a:r>
            <a:r>
              <a:rPr lang="en-US" b="1" dirty="0" smtClean="0">
                <a:solidFill>
                  <a:srgbClr val="FFFFFF"/>
                </a:solidFill>
                <a:latin typeface="Arial Narrow" panose="020B0606020202030204" pitchFamily="34" charset="0"/>
              </a:rPr>
              <a:t>about </a:t>
            </a:r>
            <a:r>
              <a:rPr lang="en-US" b="1" dirty="0">
                <a:solidFill>
                  <a:srgbClr val="FFFFFF"/>
                </a:solidFill>
                <a:latin typeface="Arial Narrow" panose="020B0606020202030204" pitchFamily="34" charset="0"/>
              </a:rPr>
              <a:t>120 A. D. </a:t>
            </a:r>
            <a:endParaRPr lang="en-US" b="1" dirty="0" smtClean="0">
              <a:solidFill>
                <a:srgbClr val="FFFFFF"/>
              </a:solidFill>
              <a:latin typeface="Arial Narrow" panose="020B0606020202030204" pitchFamily="34" charset="0"/>
            </a:endParaRPr>
          </a:p>
          <a:p>
            <a:pPr marL="0" indent="0" algn="just">
              <a:spcBef>
                <a:spcPts val="0"/>
              </a:spcBef>
              <a:buClr>
                <a:schemeClr val="accent1"/>
              </a:buClr>
              <a:buSzPct val="106000"/>
              <a:buFont typeface="Wingdings" panose="05000000000000000000" pitchFamily="2" charset="2"/>
              <a:buChar char="Ø"/>
            </a:pPr>
            <a:r>
              <a:rPr lang="en-US" b="1" dirty="0" smtClean="0">
                <a:solidFill>
                  <a:srgbClr val="FFFFFF"/>
                </a:solidFill>
                <a:latin typeface="Arial Narrow" panose="020B0606020202030204" pitchFamily="34" charset="0"/>
              </a:rPr>
              <a:t>The </a:t>
            </a:r>
            <a:r>
              <a:rPr lang="en-US" b="1" dirty="0">
                <a:solidFill>
                  <a:srgbClr val="FFFFFF"/>
                </a:solidFill>
                <a:latin typeface="Arial Narrow" panose="020B0606020202030204" pitchFamily="34" charset="0"/>
              </a:rPr>
              <a:t>observance of </a:t>
            </a:r>
            <a:r>
              <a:rPr lang="en-US" b="1" dirty="0">
                <a:solidFill>
                  <a:schemeClr val="accent1"/>
                </a:solidFill>
                <a:latin typeface="Arial Narrow" panose="020B0606020202030204" pitchFamily="34" charset="0"/>
              </a:rPr>
              <a:t>Lent</a:t>
            </a:r>
            <a:r>
              <a:rPr lang="en-US" b="1" dirty="0">
                <a:solidFill>
                  <a:srgbClr val="FFFFFF"/>
                </a:solidFill>
                <a:latin typeface="Arial Narrow" panose="020B0606020202030204" pitchFamily="34" charset="0"/>
              </a:rPr>
              <a:t> </a:t>
            </a:r>
            <a:r>
              <a:rPr lang="en-US" b="1" dirty="0" smtClean="0">
                <a:solidFill>
                  <a:srgbClr val="FFFFFF"/>
                </a:solidFill>
                <a:latin typeface="Arial Narrow" panose="020B0606020202030204" pitchFamily="34" charset="0"/>
              </a:rPr>
              <a:t>about </a:t>
            </a:r>
            <a:r>
              <a:rPr lang="en-US" b="1" dirty="0">
                <a:solidFill>
                  <a:srgbClr val="FFFFFF"/>
                </a:solidFill>
                <a:latin typeface="Arial Narrow" panose="020B0606020202030204" pitchFamily="34" charset="0"/>
              </a:rPr>
              <a:t>140 A. D. </a:t>
            </a:r>
            <a:endParaRPr lang="en-US" b="1" dirty="0" smtClean="0">
              <a:solidFill>
                <a:srgbClr val="FFFFFF"/>
              </a:solidFill>
              <a:latin typeface="Arial Narrow" panose="020B0606020202030204" pitchFamily="34" charset="0"/>
            </a:endParaRPr>
          </a:p>
          <a:p>
            <a:pPr marL="0" indent="0" algn="just">
              <a:spcBef>
                <a:spcPts val="0"/>
              </a:spcBef>
              <a:buClr>
                <a:schemeClr val="accent1"/>
              </a:buClr>
              <a:buSzPct val="106000"/>
              <a:buFont typeface="Wingdings" panose="05000000000000000000" pitchFamily="2" charset="2"/>
              <a:buChar char="Ø"/>
            </a:pPr>
            <a:r>
              <a:rPr lang="en-US" b="1" dirty="0" smtClean="0">
                <a:solidFill>
                  <a:srgbClr val="FFFFFF"/>
                </a:solidFill>
                <a:latin typeface="Arial Narrow" panose="020B0606020202030204" pitchFamily="34" charset="0"/>
              </a:rPr>
              <a:t>The </a:t>
            </a:r>
            <a:r>
              <a:rPr lang="en-US" b="1" dirty="0">
                <a:solidFill>
                  <a:srgbClr val="FFFFFF"/>
                </a:solidFill>
                <a:latin typeface="Arial Narrow" panose="020B0606020202030204" pitchFamily="34" charset="0"/>
              </a:rPr>
              <a:t>origin of </a:t>
            </a:r>
            <a:r>
              <a:rPr lang="en-US" b="1" dirty="0">
                <a:solidFill>
                  <a:schemeClr val="accent1"/>
                </a:solidFill>
                <a:latin typeface="Arial Narrow" panose="020B0606020202030204" pitchFamily="34" charset="0"/>
              </a:rPr>
              <a:t>priestly robes </a:t>
            </a:r>
            <a:r>
              <a:rPr lang="en-US" b="1" dirty="0" smtClean="0">
                <a:solidFill>
                  <a:srgbClr val="FFFFFF"/>
                </a:solidFill>
                <a:latin typeface="Arial Narrow" panose="020B0606020202030204" pitchFamily="34" charset="0"/>
              </a:rPr>
              <a:t>in </a:t>
            </a:r>
            <a:r>
              <a:rPr lang="en-US" b="1" dirty="0">
                <a:solidFill>
                  <a:srgbClr val="FFFFFF"/>
                </a:solidFill>
                <a:latin typeface="Arial Narrow" panose="020B0606020202030204" pitchFamily="34" charset="0"/>
              </a:rPr>
              <a:t>257 A. </a:t>
            </a:r>
            <a:r>
              <a:rPr lang="en-US" b="1" dirty="0" smtClean="0">
                <a:solidFill>
                  <a:srgbClr val="FFFFFF"/>
                </a:solidFill>
                <a:latin typeface="Arial Narrow" panose="020B0606020202030204" pitchFamily="34" charset="0"/>
              </a:rPr>
              <a:t>D</a:t>
            </a:r>
            <a:r>
              <a:rPr lang="en-US" b="1" dirty="0">
                <a:solidFill>
                  <a:srgbClr val="FFFFFF"/>
                </a:solidFill>
                <a:latin typeface="Arial Narrow" panose="020B0606020202030204" pitchFamily="34" charset="0"/>
              </a:rPr>
              <a:t>.</a:t>
            </a:r>
            <a:endParaRPr lang="en-US" b="1" dirty="0" smtClean="0">
              <a:solidFill>
                <a:srgbClr val="FFFFFF"/>
              </a:solidFill>
              <a:latin typeface="Arial Narrow" panose="020B0606020202030204" pitchFamily="34" charset="0"/>
            </a:endParaRPr>
          </a:p>
          <a:p>
            <a:pPr marL="0" indent="0" algn="just">
              <a:spcBef>
                <a:spcPts val="0"/>
              </a:spcBef>
              <a:buClr>
                <a:schemeClr val="accent1"/>
              </a:buClr>
              <a:buSzPct val="106000"/>
              <a:buFont typeface="Wingdings" panose="05000000000000000000" pitchFamily="2" charset="2"/>
              <a:buChar char="Ø"/>
            </a:pPr>
            <a:r>
              <a:rPr lang="en-US" b="1" dirty="0">
                <a:solidFill>
                  <a:srgbClr val="FFFFFF"/>
                </a:solidFill>
                <a:latin typeface="Arial Narrow" panose="020B0606020202030204" pitchFamily="34" charset="0"/>
              </a:rPr>
              <a:t>Around 305 A. D. </a:t>
            </a:r>
            <a:r>
              <a:rPr lang="en-US" b="1" dirty="0">
                <a:solidFill>
                  <a:schemeClr val="accent1"/>
                </a:solidFill>
                <a:latin typeface="Arial Narrow" panose="020B0606020202030204" pitchFamily="34" charset="0"/>
              </a:rPr>
              <a:t>compulsory </a:t>
            </a:r>
            <a:r>
              <a:rPr lang="en-US" b="1" dirty="0" smtClean="0">
                <a:solidFill>
                  <a:schemeClr val="accent1"/>
                </a:solidFill>
                <a:latin typeface="Arial Narrow" panose="020B0606020202030204" pitchFamily="34" charset="0"/>
              </a:rPr>
              <a:t>celibacy.</a:t>
            </a:r>
          </a:p>
          <a:p>
            <a:pPr marL="0" indent="0" algn="just">
              <a:spcBef>
                <a:spcPts val="0"/>
              </a:spcBef>
              <a:buClr>
                <a:schemeClr val="accent1"/>
              </a:buClr>
              <a:buSzPct val="106000"/>
              <a:buFont typeface="Wingdings" panose="05000000000000000000" pitchFamily="2" charset="2"/>
              <a:buChar char="Ø"/>
            </a:pPr>
            <a:r>
              <a:rPr lang="en-US" b="1" dirty="0">
                <a:solidFill>
                  <a:srgbClr val="FFFFFF"/>
                </a:solidFill>
                <a:latin typeface="Arial Narrow" panose="020B0606020202030204" pitchFamily="34" charset="0"/>
              </a:rPr>
              <a:t>The first record of the practice of </a:t>
            </a:r>
            <a:r>
              <a:rPr lang="en-US" b="1" dirty="0">
                <a:solidFill>
                  <a:schemeClr val="accent1"/>
                </a:solidFill>
                <a:latin typeface="Arial Narrow" panose="020B0606020202030204" pitchFamily="34" charset="0"/>
              </a:rPr>
              <a:t>sprinkling</a:t>
            </a:r>
            <a:r>
              <a:rPr lang="en-US" b="1" dirty="0">
                <a:solidFill>
                  <a:srgbClr val="FFFFFF"/>
                </a:solidFill>
                <a:latin typeface="Arial Narrow" panose="020B0606020202030204" pitchFamily="34" charset="0"/>
              </a:rPr>
              <a:t> came in 250 A.D</a:t>
            </a:r>
            <a:r>
              <a:rPr lang="en-US" b="1" dirty="0" smtClean="0">
                <a:solidFill>
                  <a:srgbClr val="FFFFFF"/>
                </a:solidFill>
                <a:latin typeface="Arial Narrow" panose="020B0606020202030204" pitchFamily="34" charset="0"/>
              </a:rPr>
              <a:t>. i.e. </a:t>
            </a:r>
            <a:r>
              <a:rPr lang="en-US" b="1" dirty="0" smtClean="0">
                <a:solidFill>
                  <a:srgbClr val="FFFF00"/>
                </a:solidFill>
                <a:latin typeface="Arial Narrow" panose="020B0606020202030204" pitchFamily="34" charset="0"/>
              </a:rPr>
              <a:t>clinical baptism </a:t>
            </a:r>
            <a:r>
              <a:rPr lang="en-US" b="1" dirty="0" smtClean="0">
                <a:solidFill>
                  <a:srgbClr val="FFFFFF"/>
                </a:solidFill>
                <a:latin typeface="Arial Narrow" panose="020B0606020202030204" pitchFamily="34" charset="0"/>
              </a:rPr>
              <a:t>(1311).</a:t>
            </a:r>
          </a:p>
          <a:p>
            <a:pPr marL="0" indent="0" algn="just">
              <a:spcBef>
                <a:spcPts val="0"/>
              </a:spcBef>
              <a:buClr>
                <a:schemeClr val="accent1"/>
              </a:buClr>
              <a:buSzPct val="107000"/>
              <a:buFont typeface="Wingdings" panose="05000000000000000000" pitchFamily="2" charset="2"/>
              <a:buChar char="Ø"/>
            </a:pPr>
            <a:r>
              <a:rPr lang="en-US" b="1" dirty="0">
                <a:solidFill>
                  <a:srgbClr val="FFFFFF"/>
                </a:solidFill>
                <a:effectLst>
                  <a:outerShdw blurRad="38100" dist="38100" dir="2700000" algn="tl">
                    <a:srgbClr val="000000">
                      <a:alpha val="43137"/>
                    </a:srgbClr>
                  </a:outerShdw>
                </a:effectLst>
                <a:latin typeface="Arial Narrow" panose="020B0606020202030204" pitchFamily="34" charset="0"/>
              </a:rPr>
              <a:t>Origen is credited with advancing the doctrine of </a:t>
            </a:r>
            <a:r>
              <a:rPr lang="en-US" b="1" dirty="0">
                <a:solidFill>
                  <a:schemeClr val="accent1"/>
                </a:solidFill>
                <a:effectLst>
                  <a:outerShdw blurRad="38100" dist="38100" dir="2700000" algn="tl">
                    <a:srgbClr val="000000">
                      <a:alpha val="43137"/>
                    </a:srgbClr>
                  </a:outerShdw>
                </a:effectLst>
                <a:latin typeface="Arial Narrow" panose="020B0606020202030204" pitchFamily="34" charset="0"/>
              </a:rPr>
              <a:t>Purgatory</a:t>
            </a:r>
            <a:r>
              <a:rPr lang="en-US" b="1" dirty="0">
                <a:solidFill>
                  <a:srgbClr val="FFFFFF"/>
                </a:solidFill>
                <a:effectLst>
                  <a:outerShdw blurRad="38100" dist="38100" dir="2700000" algn="tl">
                    <a:srgbClr val="000000">
                      <a:alpha val="43137"/>
                    </a:srgbClr>
                  </a:outerShdw>
                </a:effectLst>
                <a:latin typeface="Arial Narrow" panose="020B0606020202030204" pitchFamily="34" charset="0"/>
              </a:rPr>
              <a:t> as early as 220 A.D.</a:t>
            </a:r>
          </a:p>
          <a:p>
            <a:pPr marL="0" indent="0" algn="just">
              <a:spcBef>
                <a:spcPts val="0"/>
              </a:spcBef>
              <a:buClr>
                <a:schemeClr val="accent1"/>
              </a:buClr>
              <a:buSzPct val="107000"/>
              <a:buFont typeface="Wingdings" panose="05000000000000000000" pitchFamily="2" charset="2"/>
              <a:buChar char="Ø"/>
            </a:pPr>
            <a:r>
              <a:rPr lang="en-US" b="1" dirty="0">
                <a:solidFill>
                  <a:srgbClr val="FFFFFF"/>
                </a:solidFill>
                <a:effectLst>
                  <a:outerShdw blurRad="38100" dist="38100" dir="2700000" algn="tl">
                    <a:srgbClr val="000000">
                      <a:alpha val="43137"/>
                    </a:srgbClr>
                  </a:outerShdw>
                </a:effectLst>
                <a:latin typeface="Arial Narrow" panose="020B0606020202030204" pitchFamily="34" charset="0"/>
              </a:rPr>
              <a:t>The practice of </a:t>
            </a:r>
            <a:r>
              <a:rPr lang="en-US" b="1" dirty="0">
                <a:solidFill>
                  <a:schemeClr val="accent1"/>
                </a:solidFill>
                <a:effectLst>
                  <a:outerShdw blurRad="38100" dist="38100" dir="2700000" algn="tl">
                    <a:srgbClr val="000000">
                      <a:alpha val="43137"/>
                    </a:srgbClr>
                  </a:outerShdw>
                </a:effectLst>
                <a:latin typeface="Arial Narrow" panose="020B0606020202030204" pitchFamily="34" charset="0"/>
              </a:rPr>
              <a:t>praying for the dead </a:t>
            </a:r>
            <a:r>
              <a:rPr lang="en-US" b="1" dirty="0">
                <a:solidFill>
                  <a:srgbClr val="FFFFFF"/>
                </a:solidFill>
                <a:effectLst>
                  <a:outerShdw blurRad="38100" dist="38100" dir="2700000" algn="tl">
                    <a:srgbClr val="000000">
                      <a:alpha val="43137"/>
                    </a:srgbClr>
                  </a:outerShdw>
                </a:effectLst>
                <a:latin typeface="Arial Narrow" panose="020B0606020202030204" pitchFamily="34" charset="0"/>
              </a:rPr>
              <a:t>came into practice about 380 A.D. </a:t>
            </a:r>
            <a:r>
              <a:rPr lang="en-US" b="1" dirty="0">
                <a:solidFill>
                  <a:schemeClr val="accent1"/>
                </a:solidFill>
                <a:effectLst>
                  <a:outerShdw blurRad="38100" dist="38100" dir="2700000" algn="tl">
                    <a:srgbClr val="000000">
                      <a:alpha val="43137"/>
                    </a:srgbClr>
                  </a:outerShdw>
                </a:effectLst>
                <a:latin typeface="Arial Narrow" panose="020B0606020202030204" pitchFamily="34" charset="0"/>
              </a:rPr>
              <a:t>Praying to the dead </a:t>
            </a:r>
            <a:r>
              <a:rPr lang="en-US" b="1" dirty="0">
                <a:solidFill>
                  <a:srgbClr val="FFFFFF"/>
                </a:solidFill>
                <a:effectLst>
                  <a:outerShdw blurRad="38100" dist="38100" dir="2700000" algn="tl">
                    <a:srgbClr val="000000">
                      <a:alpha val="43137"/>
                    </a:srgbClr>
                  </a:outerShdw>
                </a:effectLst>
                <a:latin typeface="Arial Narrow" panose="020B0606020202030204" pitchFamily="34" charset="0"/>
              </a:rPr>
              <a:t>began about a century later.</a:t>
            </a:r>
          </a:p>
          <a:p>
            <a:pPr marL="0" indent="0" algn="just">
              <a:spcBef>
                <a:spcPts val="0"/>
              </a:spcBef>
              <a:buClr>
                <a:schemeClr val="accent1"/>
              </a:buClr>
              <a:buSzPct val="106000"/>
              <a:buFont typeface="Wingdings" panose="05000000000000000000" pitchFamily="2" charset="2"/>
              <a:buChar char="Ø"/>
            </a:pPr>
            <a:endParaRPr lang="en-US" b="1" dirty="0" smtClean="0">
              <a:solidFill>
                <a:srgbClr val="FFFFFF"/>
              </a:solidFill>
              <a:latin typeface="Arial Narrow" panose="020B0606020202030204" pitchFamily="34" charset="0"/>
            </a:endParaRPr>
          </a:p>
          <a:p>
            <a:pPr marL="0" indent="0" algn="just">
              <a:spcBef>
                <a:spcPts val="0"/>
              </a:spcBef>
              <a:buClr>
                <a:schemeClr val="accent1"/>
              </a:buClr>
              <a:buSzPct val="106000"/>
              <a:buFont typeface="Wingdings" panose="05000000000000000000" pitchFamily="2" charset="2"/>
              <a:buChar char="Ø"/>
            </a:pPr>
            <a:endParaRPr lang="en-US" b="1" dirty="0">
              <a:solidFill>
                <a:srgbClr val="FFFFFF"/>
              </a:solidFill>
              <a:latin typeface="Arial Narrow" panose="020B0606020202030204" pitchFamily="34" charset="0"/>
            </a:endParaRPr>
          </a:p>
        </p:txBody>
      </p:sp>
    </p:spTree>
    <p:extLst>
      <p:ext uri="{BB962C8B-B14F-4D97-AF65-F5344CB8AC3E}">
        <p14:creationId xmlns:p14="http://schemas.microsoft.com/office/powerpoint/2010/main" val="11615405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p:cTn id="49"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51"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838200"/>
          </a:xfrm>
          <a:solidFill>
            <a:srgbClr val="FFFFFF"/>
          </a:solidFill>
        </p:spPr>
        <p:txBody>
          <a:bodyPr/>
          <a:lstStyle/>
          <a:p>
            <a:r>
              <a:rPr lang="en-US" sz="6000" b="1" dirty="0" smtClean="0">
                <a:solidFill>
                  <a:srgbClr val="002060"/>
                </a:solidFill>
                <a:latin typeface="Arial Narrow" panose="020B0606020202030204" pitchFamily="34" charset="0"/>
              </a:rPr>
              <a:t>Specific Departures</a:t>
            </a:r>
            <a:endParaRPr lang="en-US" sz="6000" b="1" dirty="0">
              <a:solidFill>
                <a:srgbClr val="002060"/>
              </a:solidFill>
              <a:latin typeface="Arial Narrow" panose="020B0606020202030204" pitchFamily="34" charset="0"/>
            </a:endParaRPr>
          </a:p>
        </p:txBody>
      </p:sp>
      <p:sp>
        <p:nvSpPr>
          <p:cNvPr id="3" name="Content Placeholder 2"/>
          <p:cNvSpPr>
            <a:spLocks noGrp="1"/>
          </p:cNvSpPr>
          <p:nvPr>
            <p:ph idx="1"/>
          </p:nvPr>
        </p:nvSpPr>
        <p:spPr>
          <a:xfrm>
            <a:off x="152400" y="1143000"/>
            <a:ext cx="8610600" cy="5715000"/>
          </a:xfrm>
        </p:spPr>
        <p:txBody>
          <a:bodyPr>
            <a:noAutofit/>
          </a:bodyPr>
          <a:lstStyle/>
          <a:p>
            <a:pPr marL="0" indent="0" algn="just">
              <a:spcBef>
                <a:spcPts val="0"/>
              </a:spcBef>
              <a:buClr>
                <a:schemeClr val="accent1"/>
              </a:buClr>
              <a:buSzPct val="105000"/>
              <a:buFont typeface="Wingdings" panose="05000000000000000000" pitchFamily="2" charset="2"/>
              <a:buChar char="Ø"/>
            </a:pPr>
            <a:r>
              <a:rPr lang="en-US" sz="3600" b="1" dirty="0" smtClean="0">
                <a:solidFill>
                  <a:srgbClr val="FFFFFF"/>
                </a:solidFill>
                <a:effectLst>
                  <a:outerShdw blurRad="38100" dist="38100" dir="2700000" algn="tl">
                    <a:srgbClr val="000000">
                      <a:alpha val="43137"/>
                    </a:srgbClr>
                  </a:outerShdw>
                </a:effectLst>
                <a:latin typeface="Arial Narrow" panose="020B0606020202030204" pitchFamily="34" charset="0"/>
              </a:rPr>
              <a:t>The </a:t>
            </a:r>
            <a:r>
              <a:rPr lang="en-US" sz="3600" b="1" dirty="0">
                <a:solidFill>
                  <a:schemeClr val="accent1"/>
                </a:solidFill>
                <a:effectLst>
                  <a:outerShdw blurRad="38100" dist="38100" dir="2700000" algn="tl">
                    <a:srgbClr val="000000">
                      <a:alpha val="43137"/>
                    </a:srgbClr>
                  </a:outerShdw>
                </a:effectLst>
                <a:latin typeface="Arial Narrow" panose="020B0606020202030204" pitchFamily="34" charset="0"/>
              </a:rPr>
              <a:t>worship </a:t>
            </a:r>
            <a:r>
              <a:rPr lang="en-US" sz="3600" b="1" dirty="0" smtClean="0">
                <a:solidFill>
                  <a:schemeClr val="accent1"/>
                </a:solidFill>
                <a:effectLst>
                  <a:outerShdw blurRad="38100" dist="38100" dir="2700000" algn="tl">
                    <a:srgbClr val="000000">
                      <a:alpha val="43137"/>
                    </a:srgbClr>
                  </a:outerShdw>
                </a:effectLst>
                <a:latin typeface="Arial Narrow" panose="020B0606020202030204" pitchFamily="34" charset="0"/>
              </a:rPr>
              <a:t>of </a:t>
            </a:r>
            <a:r>
              <a:rPr lang="en-US" sz="3600" b="1" dirty="0">
                <a:solidFill>
                  <a:schemeClr val="accent1"/>
                </a:solidFill>
                <a:effectLst>
                  <a:outerShdw blurRad="38100" dist="38100" dir="2700000" algn="tl">
                    <a:srgbClr val="000000">
                      <a:alpha val="43137"/>
                    </a:srgbClr>
                  </a:outerShdw>
                </a:effectLst>
                <a:latin typeface="Arial Narrow" panose="020B0606020202030204" pitchFamily="34" charset="0"/>
              </a:rPr>
              <a:t>images </a:t>
            </a:r>
            <a:r>
              <a:rPr lang="en-US" sz="3600" b="1" dirty="0">
                <a:solidFill>
                  <a:srgbClr val="FFFFFF"/>
                </a:solidFill>
                <a:effectLst>
                  <a:outerShdw blurRad="38100" dist="38100" dir="2700000" algn="tl">
                    <a:srgbClr val="000000">
                      <a:alpha val="43137"/>
                    </a:srgbClr>
                  </a:outerShdw>
                </a:effectLst>
                <a:latin typeface="Arial Narrow" panose="020B0606020202030204" pitchFamily="34" charset="0"/>
              </a:rPr>
              <a:t>began </a:t>
            </a:r>
            <a:r>
              <a:rPr lang="en-US" sz="3600" b="1" dirty="0" smtClean="0">
                <a:solidFill>
                  <a:srgbClr val="FFFFFF"/>
                </a:solidFill>
                <a:effectLst>
                  <a:outerShdw blurRad="38100" dist="38100" dir="2700000" algn="tl">
                    <a:srgbClr val="000000">
                      <a:alpha val="43137"/>
                    </a:srgbClr>
                  </a:outerShdw>
                </a:effectLst>
                <a:latin typeface="Arial Narrow" panose="020B0606020202030204" pitchFamily="34" charset="0"/>
              </a:rPr>
              <a:t>in 6th century.</a:t>
            </a:r>
            <a:endParaRPr lang="en-US" sz="3600" b="1" dirty="0">
              <a:solidFill>
                <a:srgbClr val="FFFFFF"/>
              </a:solidFill>
              <a:effectLst>
                <a:outerShdw blurRad="38100" dist="38100" dir="2700000" algn="tl">
                  <a:srgbClr val="000000">
                    <a:alpha val="43137"/>
                  </a:srgbClr>
                </a:outerShdw>
              </a:effectLst>
              <a:latin typeface="Arial Narrow" panose="020B0606020202030204" pitchFamily="34" charset="0"/>
            </a:endParaRPr>
          </a:p>
          <a:p>
            <a:pPr marL="0" indent="0" algn="just">
              <a:spcBef>
                <a:spcPts val="0"/>
              </a:spcBef>
              <a:buClr>
                <a:schemeClr val="accent1"/>
              </a:buClr>
              <a:buSzPct val="105000"/>
              <a:buFont typeface="Wingdings" panose="05000000000000000000" pitchFamily="2" charset="2"/>
              <a:buChar char="Ø"/>
            </a:pPr>
            <a:r>
              <a:rPr lang="en-US" sz="4000" b="1" dirty="0" smtClean="0">
                <a:solidFill>
                  <a:srgbClr val="FFFFFF"/>
                </a:solidFill>
                <a:effectLst>
                  <a:outerShdw blurRad="38100" dist="38100" dir="2700000" algn="tl">
                    <a:srgbClr val="000000">
                      <a:alpha val="43137"/>
                    </a:srgbClr>
                  </a:outerShdw>
                </a:effectLst>
                <a:latin typeface="Arial Narrow" panose="020B0606020202030204" pitchFamily="34" charset="0"/>
              </a:rPr>
              <a:t>In </a:t>
            </a:r>
            <a:r>
              <a:rPr lang="en-US" sz="4000" b="1" dirty="0">
                <a:solidFill>
                  <a:srgbClr val="FFFFFF"/>
                </a:solidFill>
                <a:effectLst>
                  <a:outerShdw blurRad="38100" dist="38100" dir="2700000" algn="tl">
                    <a:srgbClr val="000000">
                      <a:alpha val="43137"/>
                    </a:srgbClr>
                  </a:outerShdw>
                </a:effectLst>
                <a:latin typeface="Arial Narrow" panose="020B0606020202030204" pitchFamily="34" charset="0"/>
              </a:rPr>
              <a:t>the year </a:t>
            </a:r>
            <a:r>
              <a:rPr lang="en-US" sz="4000" b="1" dirty="0" smtClean="0">
                <a:solidFill>
                  <a:srgbClr val="FFFFFF"/>
                </a:solidFill>
                <a:effectLst>
                  <a:outerShdw blurRad="38100" dist="38100" dir="2700000" algn="tl">
                    <a:srgbClr val="000000">
                      <a:alpha val="43137"/>
                    </a:srgbClr>
                  </a:outerShdw>
                </a:effectLst>
                <a:latin typeface="Arial Narrow" panose="020B0606020202030204" pitchFamily="34" charset="0"/>
              </a:rPr>
              <a:t>660 </a:t>
            </a:r>
            <a:r>
              <a:rPr lang="en-US" sz="4000" b="1" dirty="0">
                <a:solidFill>
                  <a:srgbClr val="FFFFFF"/>
                </a:solidFill>
                <a:effectLst>
                  <a:outerShdw blurRad="38100" dist="38100" dir="2700000" algn="tl">
                    <a:srgbClr val="000000">
                      <a:alpha val="43137"/>
                    </a:srgbClr>
                  </a:outerShdw>
                </a:effectLst>
                <a:latin typeface="Arial Narrow" panose="020B0606020202030204" pitchFamily="34" charset="0"/>
              </a:rPr>
              <a:t>A.D. Pope </a:t>
            </a:r>
            <a:r>
              <a:rPr lang="en-US" sz="4000" b="1" dirty="0" err="1">
                <a:solidFill>
                  <a:srgbClr val="FFFFFF"/>
                </a:solidFill>
                <a:effectLst>
                  <a:outerShdw blurRad="38100" dist="38100" dir="2700000" algn="tl">
                    <a:srgbClr val="000000">
                      <a:alpha val="43137"/>
                    </a:srgbClr>
                  </a:outerShdw>
                </a:effectLst>
                <a:latin typeface="Arial Narrow" panose="020B0606020202030204" pitchFamily="34" charset="0"/>
              </a:rPr>
              <a:t>Vitalian</a:t>
            </a:r>
            <a:r>
              <a:rPr lang="en-US" sz="4000" b="1" dirty="0">
                <a:solidFill>
                  <a:srgbClr val="FFFFFF"/>
                </a:solidFill>
                <a:effectLst>
                  <a:outerShdw blurRad="38100" dist="38100" dir="2700000" algn="tl">
                    <a:srgbClr val="000000">
                      <a:alpha val="43137"/>
                    </a:srgbClr>
                  </a:outerShdw>
                </a:effectLst>
                <a:latin typeface="Arial Narrow" panose="020B0606020202030204" pitchFamily="34" charset="0"/>
              </a:rPr>
              <a:t> approved </a:t>
            </a:r>
            <a:r>
              <a:rPr lang="en-US" sz="4000" b="1" dirty="0" smtClean="0">
                <a:solidFill>
                  <a:srgbClr val="FFFFFF"/>
                </a:solidFill>
                <a:effectLst>
                  <a:outerShdw blurRad="38100" dist="38100" dir="2700000" algn="tl">
                    <a:srgbClr val="000000">
                      <a:alpha val="43137"/>
                    </a:srgbClr>
                  </a:outerShdw>
                </a:effectLst>
                <a:latin typeface="Arial Narrow" panose="020B0606020202030204" pitchFamily="34" charset="0"/>
              </a:rPr>
              <a:t>the use </a:t>
            </a:r>
            <a:r>
              <a:rPr lang="en-US" sz="4000" b="1" dirty="0">
                <a:solidFill>
                  <a:srgbClr val="FFFFFF"/>
                </a:solidFill>
                <a:effectLst>
                  <a:outerShdw blurRad="38100" dist="38100" dir="2700000" algn="tl">
                    <a:srgbClr val="000000">
                      <a:alpha val="43137"/>
                    </a:srgbClr>
                  </a:outerShdw>
                </a:effectLst>
                <a:latin typeface="Arial Narrow" panose="020B0606020202030204" pitchFamily="34" charset="0"/>
              </a:rPr>
              <a:t>of an organ in the worship of the Roman </a:t>
            </a:r>
            <a:r>
              <a:rPr lang="en-US" sz="4000" b="1" dirty="0" smtClean="0">
                <a:solidFill>
                  <a:srgbClr val="FFFFFF"/>
                </a:solidFill>
                <a:effectLst>
                  <a:outerShdw blurRad="38100" dist="38100" dir="2700000" algn="tl">
                    <a:srgbClr val="000000">
                      <a:alpha val="43137"/>
                    </a:srgbClr>
                  </a:outerShdw>
                </a:effectLst>
                <a:latin typeface="Arial Narrow" panose="020B0606020202030204" pitchFamily="34" charset="0"/>
              </a:rPr>
              <a:t>church, i.e. </a:t>
            </a:r>
            <a:r>
              <a:rPr lang="en-US" sz="4000" b="1" dirty="0" smtClean="0">
                <a:solidFill>
                  <a:schemeClr val="accent1"/>
                </a:solidFill>
                <a:effectLst>
                  <a:outerShdw blurRad="38100" dist="38100" dir="2700000" algn="tl">
                    <a:srgbClr val="000000">
                      <a:alpha val="43137"/>
                    </a:srgbClr>
                  </a:outerShdw>
                </a:effectLst>
                <a:latin typeface="Arial Narrow" panose="020B0606020202030204" pitchFamily="34" charset="0"/>
              </a:rPr>
              <a:t>instrumental music</a:t>
            </a:r>
            <a:r>
              <a:rPr lang="en-US" sz="4000" b="1" dirty="0" smtClean="0">
                <a:solidFill>
                  <a:srgbClr val="FFFFFF"/>
                </a:solidFill>
                <a:effectLst>
                  <a:outerShdw blurRad="38100" dist="38100" dir="2700000" algn="tl">
                    <a:srgbClr val="000000">
                      <a:alpha val="43137"/>
                    </a:srgbClr>
                  </a:outerShdw>
                </a:effectLst>
                <a:latin typeface="Arial Narrow" panose="020B0606020202030204" pitchFamily="34" charset="0"/>
              </a:rPr>
              <a:t>.</a:t>
            </a:r>
          </a:p>
          <a:p>
            <a:pPr marL="0" indent="0" algn="just">
              <a:spcBef>
                <a:spcPts val="0"/>
              </a:spcBef>
              <a:buClr>
                <a:schemeClr val="accent1"/>
              </a:buClr>
              <a:buSzPct val="105000"/>
              <a:buFont typeface="Wingdings" panose="05000000000000000000" pitchFamily="2" charset="2"/>
              <a:buChar char="Ø"/>
            </a:pPr>
            <a:r>
              <a:rPr lang="en-US" sz="4000" b="1" dirty="0" smtClean="0">
                <a:solidFill>
                  <a:schemeClr val="accent1"/>
                </a:solidFill>
                <a:effectLst>
                  <a:outerShdw blurRad="38100" dist="38100" dir="2700000" algn="tl">
                    <a:srgbClr val="000000">
                      <a:alpha val="43137"/>
                    </a:srgbClr>
                  </a:outerShdw>
                </a:effectLst>
                <a:latin typeface="Arial Narrow" panose="020B0606020202030204" pitchFamily="34" charset="0"/>
              </a:rPr>
              <a:t>Transubstantiation</a:t>
            </a:r>
            <a:r>
              <a:rPr lang="en-US" sz="4000" b="1" dirty="0" smtClean="0">
                <a:solidFill>
                  <a:srgbClr val="FFFFFF"/>
                </a:solidFill>
                <a:effectLst>
                  <a:outerShdw blurRad="38100" dist="38100" dir="2700000" algn="tl">
                    <a:srgbClr val="000000">
                      <a:alpha val="43137"/>
                    </a:srgbClr>
                  </a:outerShdw>
                </a:effectLst>
                <a:latin typeface="Arial Narrow" panose="020B0606020202030204" pitchFamily="34" charset="0"/>
              </a:rPr>
              <a:t>, </a:t>
            </a:r>
            <a:r>
              <a:rPr lang="en-US" sz="4000" b="1" dirty="0">
                <a:solidFill>
                  <a:srgbClr val="FFFFFF"/>
                </a:solidFill>
                <a:effectLst>
                  <a:outerShdw blurRad="38100" dist="38100" dir="2700000" algn="tl">
                    <a:srgbClr val="000000">
                      <a:alpha val="43137"/>
                    </a:srgbClr>
                  </a:outerShdw>
                </a:effectLst>
                <a:latin typeface="Arial Narrow" panose="020B0606020202030204" pitchFamily="34" charset="0"/>
              </a:rPr>
              <a:t>the literal body &amp;</a:t>
            </a:r>
            <a:r>
              <a:rPr lang="en-US" sz="4000" b="1" dirty="0" smtClean="0">
                <a:solidFill>
                  <a:srgbClr val="FFFFFF"/>
                </a:solidFill>
                <a:effectLst>
                  <a:outerShdw blurRad="38100" dist="38100" dir="2700000" algn="tl">
                    <a:srgbClr val="000000">
                      <a:alpha val="43137"/>
                    </a:srgbClr>
                  </a:outerShdw>
                </a:effectLst>
                <a:latin typeface="Arial Narrow" panose="020B0606020202030204" pitchFamily="34" charset="0"/>
              </a:rPr>
              <a:t> </a:t>
            </a:r>
            <a:r>
              <a:rPr lang="en-US" sz="4000" b="1" dirty="0">
                <a:solidFill>
                  <a:srgbClr val="FFFFFF"/>
                </a:solidFill>
                <a:effectLst>
                  <a:outerShdw blurRad="38100" dist="38100" dir="2700000" algn="tl">
                    <a:srgbClr val="000000">
                      <a:alpha val="43137"/>
                    </a:srgbClr>
                  </a:outerShdw>
                </a:effectLst>
                <a:latin typeface="Arial Narrow" panose="020B0606020202030204" pitchFamily="34" charset="0"/>
              </a:rPr>
              <a:t>blood of Jesus were </a:t>
            </a:r>
            <a:r>
              <a:rPr lang="en-US" sz="4000" b="1" dirty="0" smtClean="0">
                <a:solidFill>
                  <a:srgbClr val="FFFFFF"/>
                </a:solidFill>
                <a:effectLst>
                  <a:outerShdw blurRad="38100" dist="38100" dir="2700000" algn="tl">
                    <a:srgbClr val="000000">
                      <a:alpha val="43137"/>
                    </a:srgbClr>
                  </a:outerShdw>
                </a:effectLst>
                <a:latin typeface="Arial Narrow" panose="020B0606020202030204" pitchFamily="34" charset="0"/>
              </a:rPr>
              <a:t>present in </a:t>
            </a:r>
            <a:r>
              <a:rPr lang="en-US" sz="4000" b="1" dirty="0">
                <a:solidFill>
                  <a:srgbClr val="FFFFFF"/>
                </a:solidFill>
                <a:effectLst>
                  <a:outerShdw blurRad="38100" dist="38100" dir="2700000" algn="tl">
                    <a:srgbClr val="000000">
                      <a:alpha val="43137"/>
                    </a:srgbClr>
                  </a:outerShdw>
                </a:effectLst>
                <a:latin typeface="Arial Narrow" panose="020B0606020202030204" pitchFamily="34" charset="0"/>
              </a:rPr>
              <a:t>the elements of the Lord’s </a:t>
            </a:r>
            <a:r>
              <a:rPr lang="en-US" sz="4000" b="1" dirty="0" smtClean="0">
                <a:solidFill>
                  <a:srgbClr val="FFFFFF"/>
                </a:solidFill>
                <a:effectLst>
                  <a:outerShdw blurRad="38100" dist="38100" dir="2700000" algn="tl">
                    <a:srgbClr val="000000">
                      <a:alpha val="43137"/>
                    </a:srgbClr>
                  </a:outerShdw>
                </a:effectLst>
                <a:latin typeface="Arial Narrow" panose="020B0606020202030204" pitchFamily="34" charset="0"/>
              </a:rPr>
              <a:t>Supper in 787 A.D.</a:t>
            </a:r>
            <a:endParaRPr lang="en-US" sz="4000" b="1" dirty="0">
              <a:solidFill>
                <a:srgbClr val="FFFFFF"/>
              </a:solidFill>
              <a:effectLst>
                <a:outerShdw blurRad="38100" dist="38100" dir="2700000" algn="tl">
                  <a:srgbClr val="000000">
                    <a:alpha val="43137"/>
                  </a:srgbClr>
                </a:outerShdw>
              </a:effectLst>
              <a:latin typeface="Arial Narrow" panose="020B0606020202030204" pitchFamily="34" charset="0"/>
            </a:endParaRPr>
          </a:p>
        </p:txBody>
      </p:sp>
    </p:spTree>
    <p:extLst>
      <p:ext uri="{BB962C8B-B14F-4D97-AF65-F5344CB8AC3E}">
        <p14:creationId xmlns:p14="http://schemas.microsoft.com/office/powerpoint/2010/main" val="4867691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838200"/>
          </a:xfrm>
          <a:solidFill>
            <a:srgbClr val="FFFFFF"/>
          </a:solidFill>
        </p:spPr>
        <p:txBody>
          <a:bodyPr/>
          <a:lstStyle/>
          <a:p>
            <a:r>
              <a:rPr lang="en-US" sz="6000" b="1" dirty="0" smtClean="0">
                <a:solidFill>
                  <a:srgbClr val="002060"/>
                </a:solidFill>
                <a:latin typeface="Arial Narrow" panose="020B0606020202030204" pitchFamily="34" charset="0"/>
              </a:rPr>
              <a:t>Specific Departures</a:t>
            </a:r>
            <a:endParaRPr lang="en-US" sz="6000" b="1" dirty="0">
              <a:solidFill>
                <a:srgbClr val="002060"/>
              </a:solidFill>
              <a:latin typeface="Arial Narrow" panose="020B0606020202030204" pitchFamily="34" charset="0"/>
            </a:endParaRPr>
          </a:p>
        </p:txBody>
      </p:sp>
      <p:sp>
        <p:nvSpPr>
          <p:cNvPr id="3" name="Content Placeholder 2"/>
          <p:cNvSpPr>
            <a:spLocks noGrp="1"/>
          </p:cNvSpPr>
          <p:nvPr>
            <p:ph idx="1"/>
          </p:nvPr>
        </p:nvSpPr>
        <p:spPr>
          <a:xfrm>
            <a:off x="228600" y="990600"/>
            <a:ext cx="8392510" cy="5715000"/>
          </a:xfrm>
        </p:spPr>
        <p:txBody>
          <a:bodyPr>
            <a:normAutofit lnSpcReduction="10000"/>
          </a:bodyPr>
          <a:lstStyle/>
          <a:p>
            <a:pPr marL="0" indent="0" algn="just">
              <a:spcBef>
                <a:spcPts val="0"/>
              </a:spcBef>
              <a:buClr>
                <a:schemeClr val="accent1"/>
              </a:buClr>
              <a:buSzPct val="107000"/>
              <a:buFont typeface="Wingdings" panose="05000000000000000000" pitchFamily="2" charset="2"/>
              <a:buChar char="Ø"/>
            </a:pPr>
            <a:r>
              <a:rPr lang="en-US" sz="3600" b="1" dirty="0">
                <a:solidFill>
                  <a:srgbClr val="FFFFFF"/>
                </a:solidFill>
                <a:effectLst>
                  <a:outerShdw blurRad="38100" dist="38100" dir="2700000" algn="tl">
                    <a:srgbClr val="000000">
                      <a:alpha val="43137"/>
                    </a:srgbClr>
                  </a:outerShdw>
                </a:effectLst>
                <a:latin typeface="Arial Narrow" panose="020B0606020202030204" pitchFamily="34" charset="0"/>
              </a:rPr>
              <a:t>Pope Pascal I promised that the torments </a:t>
            </a:r>
            <a:r>
              <a:rPr lang="en-US" sz="3600" b="1" dirty="0" smtClean="0">
                <a:solidFill>
                  <a:srgbClr val="FFFFFF"/>
                </a:solidFill>
                <a:effectLst>
                  <a:outerShdw blurRad="38100" dist="38100" dir="2700000" algn="tl">
                    <a:srgbClr val="000000">
                      <a:alpha val="43137"/>
                    </a:srgbClr>
                  </a:outerShdw>
                </a:effectLst>
                <a:latin typeface="Arial Narrow" panose="020B0606020202030204" pitchFamily="34" charset="0"/>
              </a:rPr>
              <a:t>of purgatory </a:t>
            </a:r>
            <a:r>
              <a:rPr lang="en-US" sz="3600" b="1" dirty="0">
                <a:solidFill>
                  <a:srgbClr val="FFFFFF"/>
                </a:solidFill>
                <a:effectLst>
                  <a:outerShdw blurRad="38100" dist="38100" dir="2700000" algn="tl">
                    <a:srgbClr val="000000">
                      <a:alpha val="43137"/>
                    </a:srgbClr>
                  </a:outerShdw>
                </a:effectLst>
                <a:latin typeface="Arial Narrow" panose="020B0606020202030204" pitchFamily="34" charset="0"/>
              </a:rPr>
              <a:t>could be shortened by the payment of </a:t>
            </a:r>
            <a:r>
              <a:rPr lang="en-US" sz="3600" b="1" dirty="0" smtClean="0">
                <a:solidFill>
                  <a:srgbClr val="FFFFFF"/>
                </a:solidFill>
                <a:effectLst>
                  <a:outerShdw blurRad="38100" dist="38100" dir="2700000" algn="tl">
                    <a:srgbClr val="000000">
                      <a:alpha val="43137"/>
                    </a:srgbClr>
                  </a:outerShdw>
                </a:effectLst>
                <a:latin typeface="Arial Narrow" panose="020B0606020202030204" pitchFamily="34" charset="0"/>
              </a:rPr>
              <a:t>certain sums </a:t>
            </a:r>
            <a:r>
              <a:rPr lang="en-US" sz="3600" b="1" dirty="0">
                <a:solidFill>
                  <a:srgbClr val="FFFFFF"/>
                </a:solidFill>
                <a:effectLst>
                  <a:outerShdw blurRad="38100" dist="38100" dir="2700000" algn="tl">
                    <a:srgbClr val="000000">
                      <a:alpha val="43137"/>
                    </a:srgbClr>
                  </a:outerShdw>
                </a:effectLst>
                <a:latin typeface="Arial Narrow" panose="020B0606020202030204" pitchFamily="34" charset="0"/>
              </a:rPr>
              <a:t>of money. The doctrine was expanded to teach </a:t>
            </a:r>
            <a:r>
              <a:rPr lang="en-US" sz="3600" b="1" dirty="0" smtClean="0">
                <a:solidFill>
                  <a:srgbClr val="FFFFFF"/>
                </a:solidFill>
                <a:effectLst>
                  <a:outerShdw blurRad="38100" dist="38100" dir="2700000" algn="tl">
                    <a:srgbClr val="000000">
                      <a:alpha val="43137"/>
                    </a:srgbClr>
                  </a:outerShdw>
                </a:effectLst>
                <a:latin typeface="Arial Narrow" panose="020B0606020202030204" pitchFamily="34" charset="0"/>
              </a:rPr>
              <a:t>that one </a:t>
            </a:r>
            <a:r>
              <a:rPr lang="en-US" sz="3600" b="1" dirty="0">
                <a:solidFill>
                  <a:srgbClr val="FFFFFF"/>
                </a:solidFill>
                <a:effectLst>
                  <a:outerShdw blurRad="38100" dist="38100" dir="2700000" algn="tl">
                    <a:srgbClr val="000000">
                      <a:alpha val="43137"/>
                    </a:srgbClr>
                  </a:outerShdw>
                </a:effectLst>
                <a:latin typeface="Arial Narrow" panose="020B0606020202030204" pitchFamily="34" charset="0"/>
              </a:rPr>
              <a:t>could purchase </a:t>
            </a:r>
            <a:r>
              <a:rPr lang="en-US" sz="3600" b="1" dirty="0">
                <a:solidFill>
                  <a:schemeClr val="accent1"/>
                </a:solidFill>
                <a:effectLst>
                  <a:outerShdw blurRad="38100" dist="38100" dir="2700000" algn="tl">
                    <a:srgbClr val="000000">
                      <a:alpha val="43137"/>
                    </a:srgbClr>
                  </a:outerShdw>
                </a:effectLst>
                <a:latin typeface="Arial Narrow" panose="020B0606020202030204" pitchFamily="34" charset="0"/>
              </a:rPr>
              <a:t>indulgences</a:t>
            </a:r>
            <a:r>
              <a:rPr lang="en-US" sz="3600" b="1" dirty="0">
                <a:solidFill>
                  <a:srgbClr val="FFFFFF"/>
                </a:solidFill>
                <a:effectLst>
                  <a:outerShdw blurRad="38100" dist="38100" dir="2700000" algn="tl">
                    <a:srgbClr val="000000">
                      <a:alpha val="43137"/>
                    </a:srgbClr>
                  </a:outerShdw>
                </a:effectLst>
                <a:latin typeface="Arial Narrow" panose="020B0606020202030204" pitchFamily="34" charset="0"/>
              </a:rPr>
              <a:t>, i.e., forgiveness for </a:t>
            </a:r>
            <a:r>
              <a:rPr lang="en-US" sz="3600" b="1" dirty="0" smtClean="0">
                <a:solidFill>
                  <a:srgbClr val="FFFFFF"/>
                </a:solidFill>
                <a:effectLst>
                  <a:outerShdw blurRad="38100" dist="38100" dir="2700000" algn="tl">
                    <a:srgbClr val="000000">
                      <a:alpha val="43137"/>
                    </a:srgbClr>
                  </a:outerShdw>
                </a:effectLst>
                <a:latin typeface="Arial Narrow" panose="020B0606020202030204" pitchFamily="34" charset="0"/>
              </a:rPr>
              <a:t>sins not </a:t>
            </a:r>
            <a:r>
              <a:rPr lang="en-US" sz="3600" b="1" dirty="0">
                <a:solidFill>
                  <a:srgbClr val="FFFFFF"/>
                </a:solidFill>
                <a:effectLst>
                  <a:outerShdw blurRad="38100" dist="38100" dir="2700000" algn="tl">
                    <a:srgbClr val="000000">
                      <a:alpha val="43137"/>
                    </a:srgbClr>
                  </a:outerShdw>
                </a:effectLst>
                <a:latin typeface="Arial Narrow" panose="020B0606020202030204" pitchFamily="34" charset="0"/>
              </a:rPr>
              <a:t>yet committed. By the year 1190, this doctrine </a:t>
            </a:r>
            <a:r>
              <a:rPr lang="en-US" sz="3600" b="1" dirty="0" smtClean="0">
                <a:solidFill>
                  <a:srgbClr val="FFFFFF"/>
                </a:solidFill>
                <a:effectLst>
                  <a:outerShdw blurRad="38100" dist="38100" dir="2700000" algn="tl">
                    <a:srgbClr val="000000">
                      <a:alpha val="43137"/>
                    </a:srgbClr>
                  </a:outerShdw>
                </a:effectLst>
                <a:latin typeface="Arial Narrow" panose="020B0606020202030204" pitchFamily="34" charset="0"/>
              </a:rPr>
              <a:t>was a </a:t>
            </a:r>
            <a:r>
              <a:rPr lang="en-US" sz="3600" b="1" dirty="0">
                <a:solidFill>
                  <a:srgbClr val="FFFFFF"/>
                </a:solidFill>
                <a:effectLst>
                  <a:outerShdw blurRad="38100" dist="38100" dir="2700000" algn="tl">
                    <a:srgbClr val="000000">
                      <a:alpha val="43137"/>
                    </a:srgbClr>
                  </a:outerShdw>
                </a:effectLst>
                <a:latin typeface="Arial Narrow" panose="020B0606020202030204" pitchFamily="34" charset="0"/>
              </a:rPr>
              <a:t>major part of the doctrine of the Catholic Church</a:t>
            </a:r>
            <a:r>
              <a:rPr lang="en-US" sz="3600" b="1" dirty="0" smtClean="0">
                <a:solidFill>
                  <a:srgbClr val="FFFFFF"/>
                </a:solidFill>
                <a:effectLst>
                  <a:outerShdw blurRad="38100" dist="38100" dir="2700000" algn="tl">
                    <a:srgbClr val="000000">
                      <a:alpha val="43137"/>
                    </a:srgbClr>
                  </a:outerShdw>
                </a:effectLst>
                <a:latin typeface="Arial Narrow" panose="020B0606020202030204" pitchFamily="34" charset="0"/>
              </a:rPr>
              <a:t>.</a:t>
            </a:r>
          </a:p>
          <a:p>
            <a:pPr marL="0" indent="0" algn="just">
              <a:spcBef>
                <a:spcPts val="0"/>
              </a:spcBef>
              <a:buClr>
                <a:schemeClr val="accent1"/>
              </a:buClr>
              <a:buSzPct val="107000"/>
              <a:buFont typeface="Wingdings" panose="05000000000000000000" pitchFamily="2" charset="2"/>
              <a:buChar char="Ø"/>
            </a:pPr>
            <a:r>
              <a:rPr lang="en-US" sz="3600" b="1" dirty="0" smtClean="0">
                <a:solidFill>
                  <a:srgbClr val="FFFFFF"/>
                </a:solidFill>
                <a:effectLst>
                  <a:outerShdw blurRad="38100" dist="38100" dir="2700000" algn="tl">
                    <a:srgbClr val="000000">
                      <a:alpha val="43137"/>
                    </a:srgbClr>
                  </a:outerShdw>
                </a:effectLst>
                <a:latin typeface="Arial Narrow" panose="020B0606020202030204" pitchFamily="34" charset="0"/>
              </a:rPr>
              <a:t>The </a:t>
            </a:r>
            <a:r>
              <a:rPr lang="en-US" sz="3600" b="1" dirty="0">
                <a:solidFill>
                  <a:srgbClr val="FFFFFF"/>
                </a:solidFill>
                <a:effectLst>
                  <a:outerShdw blurRad="38100" dist="38100" dir="2700000" algn="tl">
                    <a:srgbClr val="000000">
                      <a:alpha val="43137"/>
                    </a:srgbClr>
                  </a:outerShdw>
                </a:effectLst>
                <a:latin typeface="Arial Narrow" panose="020B0606020202030204" pitchFamily="34" charset="0"/>
              </a:rPr>
              <a:t>Fourth Council of Constantinople (A.D. </a:t>
            </a:r>
            <a:r>
              <a:rPr lang="en-US" sz="3600" b="1" dirty="0" smtClean="0">
                <a:solidFill>
                  <a:srgbClr val="FFFFFF"/>
                </a:solidFill>
                <a:effectLst>
                  <a:outerShdw blurRad="38100" dist="38100" dir="2700000" algn="tl">
                    <a:srgbClr val="000000">
                      <a:alpha val="43137"/>
                    </a:srgbClr>
                  </a:outerShdw>
                </a:effectLst>
                <a:latin typeface="Arial Narrow" panose="020B0606020202030204" pitchFamily="34" charset="0"/>
              </a:rPr>
              <a:t>869) passed </a:t>
            </a:r>
            <a:r>
              <a:rPr lang="en-US" sz="3600" b="1" dirty="0">
                <a:solidFill>
                  <a:srgbClr val="FFFFFF"/>
                </a:solidFill>
                <a:effectLst>
                  <a:outerShdw blurRad="38100" dist="38100" dir="2700000" algn="tl">
                    <a:srgbClr val="000000">
                      <a:alpha val="43137"/>
                    </a:srgbClr>
                  </a:outerShdw>
                </a:effectLst>
                <a:latin typeface="Arial Narrow" panose="020B0606020202030204" pitchFamily="34" charset="0"/>
              </a:rPr>
              <a:t>a decree recognizing </a:t>
            </a:r>
            <a:r>
              <a:rPr lang="en-US" sz="3600" b="1" dirty="0">
                <a:solidFill>
                  <a:schemeClr val="accent1"/>
                </a:solidFill>
                <a:effectLst>
                  <a:outerShdw blurRad="38100" dist="38100" dir="2700000" algn="tl">
                    <a:srgbClr val="000000">
                      <a:alpha val="43137"/>
                    </a:srgbClr>
                  </a:outerShdw>
                </a:effectLst>
                <a:latin typeface="Arial Narrow" panose="020B0606020202030204" pitchFamily="34" charset="0"/>
              </a:rPr>
              <a:t>tradition as equal </a:t>
            </a:r>
            <a:r>
              <a:rPr lang="en-US" sz="3600" b="1" dirty="0" smtClean="0">
                <a:solidFill>
                  <a:schemeClr val="accent1"/>
                </a:solidFill>
                <a:effectLst>
                  <a:outerShdw blurRad="38100" dist="38100" dir="2700000" algn="tl">
                    <a:srgbClr val="000000">
                      <a:alpha val="43137"/>
                    </a:srgbClr>
                  </a:outerShdw>
                </a:effectLst>
                <a:latin typeface="Arial Narrow" panose="020B0606020202030204" pitchFamily="34" charset="0"/>
              </a:rPr>
              <a:t>in authority </a:t>
            </a:r>
            <a:r>
              <a:rPr lang="en-US" sz="3600" b="1" dirty="0">
                <a:solidFill>
                  <a:schemeClr val="accent1"/>
                </a:solidFill>
                <a:effectLst>
                  <a:outerShdw blurRad="38100" dist="38100" dir="2700000" algn="tl">
                    <a:srgbClr val="000000">
                      <a:alpha val="43137"/>
                    </a:srgbClr>
                  </a:outerShdw>
                </a:effectLst>
                <a:latin typeface="Arial Narrow" panose="020B0606020202030204" pitchFamily="34" charset="0"/>
              </a:rPr>
              <a:t>to Holy </a:t>
            </a:r>
            <a:r>
              <a:rPr lang="en-US" sz="3600" b="1" dirty="0" smtClean="0">
                <a:solidFill>
                  <a:schemeClr val="accent1"/>
                </a:solidFill>
                <a:effectLst>
                  <a:outerShdw blurRad="38100" dist="38100" dir="2700000" algn="tl">
                    <a:srgbClr val="000000">
                      <a:alpha val="43137"/>
                    </a:srgbClr>
                  </a:outerShdw>
                </a:effectLst>
                <a:latin typeface="Arial Narrow" panose="020B0606020202030204" pitchFamily="34" charset="0"/>
              </a:rPr>
              <a:t>Scripture</a:t>
            </a:r>
            <a:r>
              <a:rPr lang="en-US" sz="3600" b="1" dirty="0" smtClean="0">
                <a:solidFill>
                  <a:srgbClr val="FFFFFF"/>
                </a:solidFill>
                <a:effectLst>
                  <a:outerShdw blurRad="38100" dist="38100" dir="2700000" algn="tl">
                    <a:srgbClr val="000000">
                      <a:alpha val="43137"/>
                    </a:srgbClr>
                  </a:outerShdw>
                </a:effectLst>
                <a:latin typeface="Arial Narrow" panose="020B0606020202030204" pitchFamily="34" charset="0"/>
              </a:rPr>
              <a:t>.</a:t>
            </a:r>
            <a:endParaRPr lang="en-US" sz="3600" b="1" dirty="0">
              <a:solidFill>
                <a:srgbClr val="FFFFFF"/>
              </a:solidFill>
              <a:effectLst>
                <a:outerShdw blurRad="38100" dist="38100" dir="2700000" algn="tl">
                  <a:srgbClr val="000000">
                    <a:alpha val="43137"/>
                  </a:srgbClr>
                </a:outerShdw>
              </a:effectLst>
              <a:latin typeface="Arial Narrow" panose="020B0606020202030204" pitchFamily="34" charset="0"/>
            </a:endParaRPr>
          </a:p>
        </p:txBody>
      </p:sp>
    </p:spTree>
    <p:extLst>
      <p:ext uri="{BB962C8B-B14F-4D97-AF65-F5344CB8AC3E}">
        <p14:creationId xmlns:p14="http://schemas.microsoft.com/office/powerpoint/2010/main" val="23693413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838200"/>
          </a:xfrm>
          <a:solidFill>
            <a:srgbClr val="FFFFFF"/>
          </a:solidFill>
        </p:spPr>
        <p:txBody>
          <a:bodyPr/>
          <a:lstStyle/>
          <a:p>
            <a:r>
              <a:rPr lang="en-US" sz="6000" b="1" dirty="0" smtClean="0">
                <a:solidFill>
                  <a:srgbClr val="002060"/>
                </a:solidFill>
                <a:latin typeface="Arial Narrow" panose="020B0606020202030204" pitchFamily="34" charset="0"/>
              </a:rPr>
              <a:t>Specific Departures</a:t>
            </a:r>
            <a:endParaRPr lang="en-US" sz="6000" b="1" dirty="0">
              <a:solidFill>
                <a:srgbClr val="002060"/>
              </a:solidFill>
              <a:latin typeface="Arial Narrow" panose="020B0606020202030204" pitchFamily="34" charset="0"/>
            </a:endParaRPr>
          </a:p>
        </p:txBody>
      </p:sp>
      <p:sp>
        <p:nvSpPr>
          <p:cNvPr id="3" name="Content Placeholder 2"/>
          <p:cNvSpPr>
            <a:spLocks noGrp="1"/>
          </p:cNvSpPr>
          <p:nvPr>
            <p:ph idx="1"/>
          </p:nvPr>
        </p:nvSpPr>
        <p:spPr>
          <a:xfrm>
            <a:off x="152400" y="1143000"/>
            <a:ext cx="8610600" cy="5715000"/>
          </a:xfrm>
        </p:spPr>
        <p:txBody>
          <a:bodyPr>
            <a:noAutofit/>
          </a:bodyPr>
          <a:lstStyle/>
          <a:p>
            <a:pPr marL="0" indent="0" algn="just">
              <a:spcBef>
                <a:spcPts val="0"/>
              </a:spcBef>
              <a:buClr>
                <a:schemeClr val="accent1"/>
              </a:buClr>
              <a:buSzPct val="106000"/>
              <a:buFont typeface="Wingdings" panose="05000000000000000000" pitchFamily="2" charset="2"/>
              <a:buChar char="v"/>
            </a:pPr>
            <a:r>
              <a:rPr lang="en-US" sz="3600" b="1" dirty="0" smtClean="0">
                <a:solidFill>
                  <a:srgbClr val="FFFFFF"/>
                </a:solidFill>
                <a:effectLst>
                  <a:outerShdw blurRad="38100" dist="38100" dir="2700000" algn="tl">
                    <a:srgbClr val="000000">
                      <a:alpha val="43137"/>
                    </a:srgbClr>
                  </a:outerShdw>
                </a:effectLst>
                <a:latin typeface="Arial Narrow" panose="020B0606020202030204" pitchFamily="34" charset="0"/>
              </a:rPr>
              <a:t>In </a:t>
            </a:r>
            <a:r>
              <a:rPr lang="en-US" sz="3600" b="1" dirty="0">
                <a:solidFill>
                  <a:srgbClr val="FFFFFF"/>
                </a:solidFill>
                <a:effectLst>
                  <a:outerShdw blurRad="38100" dist="38100" dir="2700000" algn="tl">
                    <a:srgbClr val="000000">
                      <a:alpha val="43137"/>
                    </a:srgbClr>
                  </a:outerShdw>
                </a:effectLst>
                <a:latin typeface="Arial Narrow" panose="020B0606020202030204" pitchFamily="34" charset="0"/>
              </a:rPr>
              <a:t>A.D. 1229 the Council of Toulouse wrote: “</a:t>
            </a:r>
            <a:r>
              <a:rPr lang="en-US" sz="3600" b="1" dirty="0" smtClean="0">
                <a:solidFill>
                  <a:srgbClr val="FFFFFF"/>
                </a:solidFill>
                <a:effectLst>
                  <a:outerShdw blurRad="38100" dist="38100" dir="2700000" algn="tl">
                    <a:srgbClr val="000000">
                      <a:alpha val="43137"/>
                    </a:srgbClr>
                  </a:outerShdw>
                </a:effectLst>
                <a:latin typeface="Arial Narrow" panose="020B0606020202030204" pitchFamily="34" charset="0"/>
              </a:rPr>
              <a:t>We forbid </a:t>
            </a:r>
            <a:r>
              <a:rPr lang="en-US" sz="3600" b="1" dirty="0">
                <a:solidFill>
                  <a:srgbClr val="FFFFFF"/>
                </a:solidFill>
                <a:effectLst>
                  <a:outerShdw blurRad="38100" dist="38100" dir="2700000" algn="tl">
                    <a:srgbClr val="000000">
                      <a:alpha val="43137"/>
                    </a:srgbClr>
                  </a:outerShdw>
                </a:effectLst>
                <a:latin typeface="Arial Narrow" panose="020B0606020202030204" pitchFamily="34" charset="0"/>
              </a:rPr>
              <a:t>also the </a:t>
            </a:r>
            <a:r>
              <a:rPr lang="en-US" sz="3600" b="1" dirty="0">
                <a:solidFill>
                  <a:schemeClr val="accent1"/>
                </a:solidFill>
                <a:effectLst>
                  <a:outerShdw blurRad="38100" dist="38100" dir="2700000" algn="tl">
                    <a:srgbClr val="000000">
                      <a:alpha val="43137"/>
                    </a:srgbClr>
                  </a:outerShdw>
                </a:effectLst>
                <a:latin typeface="Arial Narrow" panose="020B0606020202030204" pitchFamily="34" charset="0"/>
              </a:rPr>
              <a:t>permitting of the laity to have the </a:t>
            </a:r>
            <a:r>
              <a:rPr lang="en-US" sz="3600" b="1" dirty="0" smtClean="0">
                <a:solidFill>
                  <a:schemeClr val="accent1"/>
                </a:solidFill>
                <a:effectLst>
                  <a:outerShdw blurRad="38100" dist="38100" dir="2700000" algn="tl">
                    <a:srgbClr val="000000">
                      <a:alpha val="43137"/>
                    </a:srgbClr>
                  </a:outerShdw>
                </a:effectLst>
                <a:latin typeface="Arial Narrow" panose="020B0606020202030204" pitchFamily="34" charset="0"/>
              </a:rPr>
              <a:t>books of </a:t>
            </a:r>
            <a:r>
              <a:rPr lang="en-US" sz="3600" b="1" dirty="0">
                <a:solidFill>
                  <a:schemeClr val="accent1"/>
                </a:solidFill>
                <a:effectLst>
                  <a:outerShdw blurRad="38100" dist="38100" dir="2700000" algn="tl">
                    <a:srgbClr val="000000">
                      <a:alpha val="43137"/>
                    </a:srgbClr>
                  </a:outerShdw>
                </a:effectLst>
                <a:latin typeface="Arial Narrow" panose="020B0606020202030204" pitchFamily="34" charset="0"/>
              </a:rPr>
              <a:t>the Old and </a:t>
            </a:r>
            <a:r>
              <a:rPr lang="en-US" sz="3600" b="1" dirty="0" smtClean="0">
                <a:solidFill>
                  <a:schemeClr val="accent1"/>
                </a:solidFill>
                <a:effectLst>
                  <a:outerShdw blurRad="38100" dist="38100" dir="2700000" algn="tl">
                    <a:srgbClr val="000000">
                      <a:alpha val="43137"/>
                    </a:srgbClr>
                  </a:outerShdw>
                </a:effectLst>
                <a:latin typeface="Arial Narrow" panose="020B0606020202030204" pitchFamily="34" charset="0"/>
              </a:rPr>
              <a:t>New Testament</a:t>
            </a:r>
            <a:r>
              <a:rPr lang="en-US" sz="3600" b="1" dirty="0">
                <a:solidFill>
                  <a:srgbClr val="FFFFFF"/>
                </a:solidFill>
                <a:effectLst>
                  <a:outerShdw blurRad="38100" dist="38100" dir="2700000" algn="tl">
                    <a:srgbClr val="000000">
                      <a:alpha val="43137"/>
                    </a:srgbClr>
                  </a:outerShdw>
                </a:effectLst>
                <a:latin typeface="Arial Narrow" panose="020B0606020202030204" pitchFamily="34" charset="0"/>
              </a:rPr>
              <a:t>.” Later, Pope Gregory </a:t>
            </a:r>
            <a:r>
              <a:rPr lang="en-US" sz="3600" b="1" dirty="0" smtClean="0">
                <a:solidFill>
                  <a:srgbClr val="FFFFFF"/>
                </a:solidFill>
                <a:effectLst>
                  <a:outerShdw blurRad="38100" dist="38100" dir="2700000" algn="tl">
                    <a:srgbClr val="000000">
                      <a:alpha val="43137"/>
                    </a:srgbClr>
                  </a:outerShdw>
                </a:effectLst>
                <a:latin typeface="Arial Narrow" panose="020B0606020202030204" pitchFamily="34" charset="0"/>
              </a:rPr>
              <a:t>IX would </a:t>
            </a:r>
            <a:r>
              <a:rPr lang="en-US" sz="3600" b="1" dirty="0">
                <a:solidFill>
                  <a:srgbClr val="FFFFFF"/>
                </a:solidFill>
                <a:effectLst>
                  <a:outerShdw blurRad="38100" dist="38100" dir="2700000" algn="tl">
                    <a:srgbClr val="000000">
                      <a:alpha val="43137"/>
                    </a:srgbClr>
                  </a:outerShdw>
                </a:effectLst>
                <a:latin typeface="Arial Narrow" panose="020B0606020202030204" pitchFamily="34" charset="0"/>
              </a:rPr>
              <a:t>argue that the “Holy Mother Church” alone </a:t>
            </a:r>
            <a:r>
              <a:rPr lang="en-US" sz="3600" b="1" dirty="0" smtClean="0">
                <a:solidFill>
                  <a:srgbClr val="FFFFFF"/>
                </a:solidFill>
                <a:effectLst>
                  <a:outerShdw blurRad="38100" dist="38100" dir="2700000" algn="tl">
                    <a:srgbClr val="000000">
                      <a:alpha val="43137"/>
                    </a:srgbClr>
                  </a:outerShdw>
                </a:effectLst>
                <a:latin typeface="Arial Narrow" panose="020B0606020202030204" pitchFamily="34" charset="0"/>
              </a:rPr>
              <a:t>had the </a:t>
            </a:r>
            <a:r>
              <a:rPr lang="en-US" sz="3600" b="1" dirty="0">
                <a:solidFill>
                  <a:srgbClr val="FFFFFF"/>
                </a:solidFill>
                <a:effectLst>
                  <a:outerShdw blurRad="38100" dist="38100" dir="2700000" algn="tl">
                    <a:srgbClr val="000000">
                      <a:alpha val="43137"/>
                    </a:srgbClr>
                  </a:outerShdw>
                </a:effectLst>
                <a:latin typeface="Arial Narrow" panose="020B0606020202030204" pitchFamily="34" charset="0"/>
              </a:rPr>
              <a:t>right to interpret the </a:t>
            </a:r>
            <a:r>
              <a:rPr lang="en-US" sz="3600" b="1" dirty="0" smtClean="0">
                <a:solidFill>
                  <a:srgbClr val="FFFFFF"/>
                </a:solidFill>
                <a:effectLst>
                  <a:outerShdw blurRad="38100" dist="38100" dir="2700000" algn="tl">
                    <a:srgbClr val="000000">
                      <a:alpha val="43137"/>
                    </a:srgbClr>
                  </a:outerShdw>
                </a:effectLst>
                <a:latin typeface="Arial Narrow" panose="020B0606020202030204" pitchFamily="34" charset="0"/>
              </a:rPr>
              <a:t>Scriptures.</a:t>
            </a:r>
            <a:endParaRPr lang="en-US" sz="3600" b="1" dirty="0">
              <a:solidFill>
                <a:srgbClr val="FFFFFF"/>
              </a:solidFill>
              <a:effectLst>
                <a:outerShdw blurRad="38100" dist="38100" dir="2700000" algn="tl">
                  <a:srgbClr val="000000">
                    <a:alpha val="43137"/>
                  </a:srgbClr>
                </a:outerShdw>
              </a:effectLst>
              <a:latin typeface="Arial Narrow" panose="020B0606020202030204" pitchFamily="34" charset="0"/>
            </a:endParaRPr>
          </a:p>
          <a:p>
            <a:pPr marL="0" indent="0" algn="just">
              <a:spcBef>
                <a:spcPts val="0"/>
              </a:spcBef>
              <a:buClr>
                <a:schemeClr val="accent1"/>
              </a:buClr>
              <a:buSzPct val="106000"/>
              <a:buFont typeface="Wingdings" panose="05000000000000000000" pitchFamily="2" charset="2"/>
              <a:buChar char="v"/>
            </a:pPr>
            <a:r>
              <a:rPr lang="en-US" sz="3600" b="1" dirty="0" smtClean="0">
                <a:solidFill>
                  <a:srgbClr val="FFFFFF"/>
                </a:solidFill>
                <a:effectLst>
                  <a:outerShdw blurRad="38100" dist="38100" dir="2700000" algn="tl">
                    <a:srgbClr val="000000">
                      <a:alpha val="43137"/>
                    </a:srgbClr>
                  </a:outerShdw>
                </a:effectLst>
                <a:latin typeface="Arial Narrow" panose="020B0606020202030204" pitchFamily="34" charset="0"/>
              </a:rPr>
              <a:t>In </a:t>
            </a:r>
            <a:r>
              <a:rPr lang="en-US" sz="3600" b="1" dirty="0">
                <a:solidFill>
                  <a:srgbClr val="FFFFFF"/>
                </a:solidFill>
                <a:effectLst>
                  <a:outerShdw blurRad="38100" dist="38100" dir="2700000" algn="tl">
                    <a:srgbClr val="000000">
                      <a:alpha val="43137"/>
                    </a:srgbClr>
                  </a:outerShdw>
                </a:effectLst>
                <a:latin typeface="Arial Narrow" panose="020B0606020202030204" pitchFamily="34" charset="0"/>
              </a:rPr>
              <a:t>1870 A.D. the Vatican Council of </a:t>
            </a:r>
            <a:r>
              <a:rPr lang="en-US" sz="3600" b="1" dirty="0" smtClean="0">
                <a:solidFill>
                  <a:srgbClr val="FFFFFF"/>
                </a:solidFill>
                <a:effectLst>
                  <a:outerShdw blurRad="38100" dist="38100" dir="2700000" algn="tl">
                    <a:srgbClr val="000000">
                      <a:alpha val="43137"/>
                    </a:srgbClr>
                  </a:outerShdw>
                </a:effectLst>
                <a:latin typeface="Arial Narrow" panose="020B0606020202030204" pitchFamily="34" charset="0"/>
              </a:rPr>
              <a:t>the Roman</a:t>
            </a:r>
            <a:r>
              <a:rPr lang="en-US" sz="3600" b="1" dirty="0">
                <a:solidFill>
                  <a:srgbClr val="FFFFFF"/>
                </a:solidFill>
                <a:effectLst>
                  <a:outerShdw blurRad="38100" dist="38100" dir="2700000" algn="tl">
                    <a:srgbClr val="000000">
                      <a:alpha val="43137"/>
                    </a:srgbClr>
                  </a:outerShdw>
                </a:effectLst>
                <a:latin typeface="Arial Narrow" panose="020B0606020202030204" pitchFamily="34" charset="0"/>
              </a:rPr>
              <a:t> </a:t>
            </a:r>
            <a:r>
              <a:rPr lang="en-US" sz="3600" b="1" dirty="0" smtClean="0">
                <a:solidFill>
                  <a:srgbClr val="FFFFFF"/>
                </a:solidFill>
                <a:effectLst>
                  <a:outerShdw blurRad="38100" dist="38100" dir="2700000" algn="tl">
                    <a:srgbClr val="000000">
                      <a:alpha val="43137"/>
                    </a:srgbClr>
                  </a:outerShdw>
                </a:effectLst>
                <a:latin typeface="Arial Narrow" panose="020B0606020202030204" pitchFamily="34" charset="0"/>
              </a:rPr>
              <a:t>Catholic </a:t>
            </a:r>
            <a:r>
              <a:rPr lang="en-US" sz="3600" b="1" dirty="0">
                <a:solidFill>
                  <a:srgbClr val="FFFFFF"/>
                </a:solidFill>
                <a:effectLst>
                  <a:outerShdw blurRad="38100" dist="38100" dir="2700000" algn="tl">
                    <a:srgbClr val="000000">
                      <a:alpha val="43137"/>
                    </a:srgbClr>
                  </a:outerShdw>
                </a:effectLst>
                <a:latin typeface="Arial Narrow" panose="020B0606020202030204" pitchFamily="34" charset="0"/>
              </a:rPr>
              <a:t>Church declared that </a:t>
            </a:r>
            <a:r>
              <a:rPr lang="en-US" sz="3600" b="1" dirty="0" smtClean="0">
                <a:solidFill>
                  <a:srgbClr val="FFFFFF"/>
                </a:solidFill>
                <a:effectLst>
                  <a:outerShdw blurRad="38100" dist="38100" dir="2700000" algn="tl">
                    <a:srgbClr val="000000">
                      <a:alpha val="43137"/>
                    </a:srgbClr>
                  </a:outerShdw>
                </a:effectLst>
                <a:latin typeface="Arial Narrow" panose="020B0606020202030204" pitchFamily="34" charset="0"/>
              </a:rPr>
              <a:t>the </a:t>
            </a:r>
            <a:r>
              <a:rPr lang="en-US" sz="3600" b="1" dirty="0" smtClean="0">
                <a:solidFill>
                  <a:schemeClr val="accent1"/>
                </a:solidFill>
                <a:effectLst>
                  <a:outerShdw blurRad="38100" dist="38100" dir="2700000" algn="tl">
                    <a:srgbClr val="000000">
                      <a:alpha val="43137"/>
                    </a:srgbClr>
                  </a:outerShdw>
                </a:effectLst>
                <a:latin typeface="Arial Narrow" panose="020B0606020202030204" pitchFamily="34" charset="0"/>
              </a:rPr>
              <a:t>pope was infallible in matters or doctrine and morals</a:t>
            </a:r>
            <a:r>
              <a:rPr lang="en-US" sz="3600" b="1" dirty="0" smtClean="0">
                <a:solidFill>
                  <a:srgbClr val="FFFFFF"/>
                </a:solidFill>
                <a:effectLst>
                  <a:outerShdw blurRad="38100" dist="38100" dir="2700000" algn="tl">
                    <a:srgbClr val="000000">
                      <a:alpha val="43137"/>
                    </a:srgbClr>
                  </a:outerShdw>
                </a:effectLst>
                <a:latin typeface="Arial Narrow" panose="020B0606020202030204" pitchFamily="34" charset="0"/>
              </a:rPr>
              <a:t>.</a:t>
            </a:r>
            <a:endParaRPr lang="en-US" sz="4000" b="1" dirty="0">
              <a:solidFill>
                <a:srgbClr val="FFFFFF"/>
              </a:solidFill>
              <a:effectLst>
                <a:outerShdw blurRad="38100" dist="38100" dir="2700000" algn="tl">
                  <a:srgbClr val="000000">
                    <a:alpha val="43137"/>
                  </a:srgbClr>
                </a:outerShdw>
              </a:effectLst>
              <a:latin typeface="Arial Narrow" panose="020B0606020202030204" pitchFamily="34" charset="0"/>
            </a:endParaRPr>
          </a:p>
        </p:txBody>
      </p:sp>
    </p:spTree>
    <p:extLst>
      <p:ext uri="{BB962C8B-B14F-4D97-AF65-F5344CB8AC3E}">
        <p14:creationId xmlns:p14="http://schemas.microsoft.com/office/powerpoint/2010/main" val="3411904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838200"/>
          </a:xfrm>
          <a:solidFill>
            <a:srgbClr val="FFFFFF"/>
          </a:solidFill>
        </p:spPr>
        <p:txBody>
          <a:bodyPr/>
          <a:lstStyle/>
          <a:p>
            <a:r>
              <a:rPr lang="en-US" sz="5600" b="1" dirty="0" smtClean="0">
                <a:solidFill>
                  <a:srgbClr val="002060"/>
                </a:solidFill>
                <a:latin typeface="Arial Narrow" panose="020B0606020202030204" pitchFamily="34" charset="0"/>
              </a:rPr>
              <a:t>The Protest Against Apostasy</a:t>
            </a:r>
            <a:endParaRPr lang="en-US" sz="5600" b="1" dirty="0">
              <a:solidFill>
                <a:srgbClr val="002060"/>
              </a:solidFill>
              <a:latin typeface="Arial Narrow" panose="020B0606020202030204" pitchFamily="34" charset="0"/>
            </a:endParaRPr>
          </a:p>
        </p:txBody>
      </p:sp>
      <p:sp>
        <p:nvSpPr>
          <p:cNvPr id="3" name="Content Placeholder 2"/>
          <p:cNvSpPr>
            <a:spLocks noGrp="1"/>
          </p:cNvSpPr>
          <p:nvPr>
            <p:ph idx="1"/>
          </p:nvPr>
        </p:nvSpPr>
        <p:spPr>
          <a:xfrm>
            <a:off x="152400" y="1066800"/>
            <a:ext cx="8610600" cy="4525963"/>
          </a:xfrm>
        </p:spPr>
        <p:txBody>
          <a:bodyPr/>
          <a:lstStyle/>
          <a:p>
            <a:pPr marL="0" indent="0" algn="ctr">
              <a:spcBef>
                <a:spcPts val="0"/>
              </a:spcBef>
              <a:buNone/>
            </a:pPr>
            <a:r>
              <a:rPr lang="en-US" sz="4800" b="1" dirty="0">
                <a:solidFill>
                  <a:schemeClr val="accent1"/>
                </a:solidFill>
                <a:effectLst>
                  <a:outerShdw blurRad="38100" dist="38100" dir="2700000" algn="tl">
                    <a:srgbClr val="000000">
                      <a:alpha val="43137"/>
                    </a:srgbClr>
                  </a:outerShdw>
                </a:effectLst>
                <a:latin typeface="Arial Narrow" panose="020B0606020202030204" pitchFamily="34" charset="0"/>
              </a:rPr>
              <a:t>John Wycliffe </a:t>
            </a:r>
            <a:r>
              <a:rPr lang="en-US" sz="4800" b="1" dirty="0">
                <a:solidFill>
                  <a:srgbClr val="FFFFFF"/>
                </a:solidFill>
                <a:effectLst>
                  <a:outerShdw blurRad="38100" dist="38100" dir="2700000" algn="tl">
                    <a:srgbClr val="000000">
                      <a:alpha val="43137"/>
                    </a:srgbClr>
                  </a:outerShdw>
                </a:effectLst>
                <a:latin typeface="Arial Narrow" panose="020B0606020202030204" pitchFamily="34" charset="0"/>
              </a:rPr>
              <a:t>(ca. </a:t>
            </a:r>
            <a:r>
              <a:rPr lang="en-US" sz="4800" b="1" dirty="0" smtClean="0">
                <a:solidFill>
                  <a:srgbClr val="FFFFFF"/>
                </a:solidFill>
                <a:effectLst>
                  <a:outerShdw blurRad="38100" dist="38100" dir="2700000" algn="tl">
                    <a:srgbClr val="000000">
                      <a:alpha val="43137"/>
                    </a:srgbClr>
                  </a:outerShdw>
                </a:effectLst>
                <a:latin typeface="Arial Narrow" panose="020B0606020202030204" pitchFamily="34" charset="0"/>
              </a:rPr>
              <a:t>1325-1384)</a:t>
            </a:r>
          </a:p>
          <a:p>
            <a:pPr marL="0" indent="0" algn="just">
              <a:spcBef>
                <a:spcPts val="0"/>
              </a:spcBef>
              <a:buClr>
                <a:schemeClr val="accent1"/>
              </a:buClr>
              <a:buSzPct val="106000"/>
              <a:buFont typeface="Wingdings" panose="05000000000000000000" pitchFamily="2" charset="2"/>
              <a:buChar char="Ø"/>
            </a:pPr>
            <a:r>
              <a:rPr lang="en-US" sz="3600" b="1" dirty="0">
                <a:solidFill>
                  <a:srgbClr val="FFFFFF"/>
                </a:solidFill>
                <a:effectLst>
                  <a:outerShdw blurRad="38100" dist="38100" dir="2700000" algn="tl">
                    <a:srgbClr val="000000">
                      <a:alpha val="43137"/>
                    </a:srgbClr>
                  </a:outerShdw>
                </a:effectLst>
                <a:latin typeface="Arial Narrow" panose="020B0606020202030204" pitchFamily="34" charset="0"/>
              </a:rPr>
              <a:t>He believed strongly in the right of the people to hear </a:t>
            </a:r>
            <a:r>
              <a:rPr lang="en-US" sz="3600" b="1" dirty="0" smtClean="0">
                <a:solidFill>
                  <a:srgbClr val="FFFFFF"/>
                </a:solidFill>
                <a:effectLst>
                  <a:outerShdw blurRad="38100" dist="38100" dir="2700000" algn="tl">
                    <a:srgbClr val="000000">
                      <a:alpha val="43137"/>
                    </a:srgbClr>
                  </a:outerShdw>
                </a:effectLst>
                <a:latin typeface="Arial Narrow" panose="020B0606020202030204" pitchFamily="34" charset="0"/>
              </a:rPr>
              <a:t>and read </a:t>
            </a:r>
            <a:r>
              <a:rPr lang="en-US" sz="3600" b="1" dirty="0">
                <a:solidFill>
                  <a:srgbClr val="FFFFFF"/>
                </a:solidFill>
                <a:effectLst>
                  <a:outerShdw blurRad="38100" dist="38100" dir="2700000" algn="tl">
                    <a:srgbClr val="000000">
                      <a:alpha val="43137"/>
                    </a:srgbClr>
                  </a:outerShdw>
                </a:effectLst>
                <a:latin typeface="Arial Narrow" panose="020B0606020202030204" pitchFamily="34" charset="0"/>
              </a:rPr>
              <a:t>the Bible for themselves. </a:t>
            </a:r>
          </a:p>
          <a:p>
            <a:pPr marL="0" indent="0" algn="just">
              <a:spcBef>
                <a:spcPts val="0"/>
              </a:spcBef>
              <a:buClr>
                <a:schemeClr val="accent1"/>
              </a:buClr>
              <a:buSzPct val="106000"/>
              <a:buFont typeface="Wingdings" panose="05000000000000000000" pitchFamily="2" charset="2"/>
              <a:buChar char="Ø"/>
            </a:pPr>
            <a:r>
              <a:rPr lang="en-US" sz="3600" b="1" dirty="0" smtClean="0">
                <a:solidFill>
                  <a:srgbClr val="FFFFFF"/>
                </a:solidFill>
                <a:effectLst>
                  <a:outerShdw blurRad="38100" dist="38100" dir="2700000" algn="tl">
                    <a:srgbClr val="000000">
                      <a:alpha val="43137"/>
                    </a:srgbClr>
                  </a:outerShdw>
                </a:effectLst>
                <a:latin typeface="Arial Narrow" panose="020B0606020202030204" pitchFamily="34" charset="0"/>
              </a:rPr>
              <a:t>He rejected the papacy, transubstantiation, and purgatory.</a:t>
            </a:r>
          </a:p>
          <a:p>
            <a:pPr marL="0" indent="0" algn="just">
              <a:spcBef>
                <a:spcPts val="0"/>
              </a:spcBef>
              <a:buClr>
                <a:schemeClr val="accent1"/>
              </a:buClr>
              <a:buSzPct val="106000"/>
              <a:buFont typeface="Wingdings" panose="05000000000000000000" pitchFamily="2" charset="2"/>
              <a:buChar char="Ø"/>
            </a:pPr>
            <a:r>
              <a:rPr lang="en-US" sz="3600" b="1" dirty="0" smtClean="0">
                <a:solidFill>
                  <a:srgbClr val="FFFFFF"/>
                </a:solidFill>
                <a:effectLst>
                  <a:outerShdw blurRad="38100" dist="38100" dir="2700000" algn="tl">
                    <a:srgbClr val="000000">
                      <a:alpha val="43137"/>
                    </a:srgbClr>
                  </a:outerShdw>
                </a:effectLst>
                <a:latin typeface="Arial Narrow" panose="020B0606020202030204" pitchFamily="34" charset="0"/>
              </a:rPr>
              <a:t>He was so hated that after he died the Council of Constance demanded his books be burned and his remains </a:t>
            </a:r>
            <a:r>
              <a:rPr lang="en-US" sz="3600" b="1" dirty="0">
                <a:solidFill>
                  <a:srgbClr val="FFFFFF"/>
                </a:solidFill>
                <a:effectLst>
                  <a:outerShdw blurRad="38100" dist="38100" dir="2700000" algn="tl">
                    <a:srgbClr val="000000">
                      <a:alpha val="43137"/>
                    </a:srgbClr>
                  </a:outerShdw>
                </a:effectLst>
                <a:latin typeface="Arial Narrow" panose="020B0606020202030204" pitchFamily="34" charset="0"/>
              </a:rPr>
              <a:t>exhumed and </a:t>
            </a:r>
            <a:r>
              <a:rPr lang="en-US" sz="3600" b="1" dirty="0" smtClean="0">
                <a:solidFill>
                  <a:srgbClr val="FFFFFF"/>
                </a:solidFill>
                <a:effectLst>
                  <a:outerShdw blurRad="38100" dist="38100" dir="2700000" algn="tl">
                    <a:srgbClr val="000000">
                      <a:alpha val="43137"/>
                    </a:srgbClr>
                  </a:outerShdw>
                </a:effectLst>
                <a:latin typeface="Arial Narrow" panose="020B0606020202030204" pitchFamily="34" charset="0"/>
              </a:rPr>
              <a:t>burned.</a:t>
            </a:r>
            <a:endParaRPr lang="en-US" sz="3600" b="1" dirty="0">
              <a:solidFill>
                <a:srgbClr val="FFFFFF"/>
              </a:solidFill>
              <a:effectLst>
                <a:outerShdw blurRad="38100" dist="38100" dir="2700000" algn="tl">
                  <a:srgbClr val="000000">
                    <a:alpha val="43137"/>
                  </a:srgbClr>
                </a:outerShdw>
              </a:effectLst>
              <a:latin typeface="Arial Narrow" panose="020B0606020202030204" pitchFamily="34" charset="0"/>
            </a:endParaRPr>
          </a:p>
        </p:txBody>
      </p:sp>
    </p:spTree>
    <p:extLst>
      <p:ext uri="{BB962C8B-B14F-4D97-AF65-F5344CB8AC3E}">
        <p14:creationId xmlns:p14="http://schemas.microsoft.com/office/powerpoint/2010/main" val="15663183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barn(inVertical)">
                                      <p:cBhvr>
                                        <p:cTn id="14" dur="5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barn(inVertical)">
                                      <p:cBhvr>
                                        <p:cTn id="19" dur="500"/>
                                        <p:tgtEl>
                                          <p:spTgt spid="3">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barn(inVertical)">
                                      <p:cBhvr>
                                        <p:cTn id="24"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838200"/>
          </a:xfrm>
          <a:solidFill>
            <a:srgbClr val="FFFFFF"/>
          </a:solidFill>
        </p:spPr>
        <p:txBody>
          <a:bodyPr/>
          <a:lstStyle/>
          <a:p>
            <a:r>
              <a:rPr lang="en-US" sz="5600" b="1" dirty="0" smtClean="0">
                <a:solidFill>
                  <a:srgbClr val="002060"/>
                </a:solidFill>
                <a:latin typeface="Arial Narrow" panose="020B0606020202030204" pitchFamily="34" charset="0"/>
              </a:rPr>
              <a:t>The Protest Against Apostasy</a:t>
            </a:r>
            <a:endParaRPr lang="en-US" sz="5600" b="1" dirty="0">
              <a:solidFill>
                <a:srgbClr val="002060"/>
              </a:solidFill>
              <a:latin typeface="Arial Narrow" panose="020B0606020202030204" pitchFamily="34" charset="0"/>
            </a:endParaRPr>
          </a:p>
        </p:txBody>
      </p:sp>
      <p:sp>
        <p:nvSpPr>
          <p:cNvPr id="3" name="Content Placeholder 2"/>
          <p:cNvSpPr>
            <a:spLocks noGrp="1"/>
          </p:cNvSpPr>
          <p:nvPr>
            <p:ph idx="1"/>
          </p:nvPr>
        </p:nvSpPr>
        <p:spPr>
          <a:xfrm>
            <a:off x="152400" y="1066800"/>
            <a:ext cx="8610600" cy="4525963"/>
          </a:xfrm>
        </p:spPr>
        <p:txBody>
          <a:bodyPr/>
          <a:lstStyle/>
          <a:p>
            <a:pPr marL="0" indent="0" algn="ctr">
              <a:spcBef>
                <a:spcPts val="0"/>
              </a:spcBef>
              <a:buNone/>
            </a:pPr>
            <a:r>
              <a:rPr lang="en-US" sz="4800" b="1" dirty="0">
                <a:solidFill>
                  <a:schemeClr val="accent1"/>
                </a:solidFill>
                <a:effectLst>
                  <a:outerShdw blurRad="38100" dist="38100" dir="2700000" algn="tl">
                    <a:srgbClr val="000000">
                      <a:alpha val="43137"/>
                    </a:srgbClr>
                  </a:outerShdw>
                </a:effectLst>
                <a:latin typeface="Arial Narrow" panose="020B0606020202030204" pitchFamily="34" charset="0"/>
              </a:rPr>
              <a:t>Martin Luther </a:t>
            </a:r>
            <a:r>
              <a:rPr lang="en-US" sz="4800" b="1" dirty="0">
                <a:solidFill>
                  <a:srgbClr val="FFFFFF"/>
                </a:solidFill>
                <a:effectLst>
                  <a:outerShdw blurRad="38100" dist="38100" dir="2700000" algn="tl">
                    <a:srgbClr val="000000">
                      <a:alpha val="43137"/>
                    </a:srgbClr>
                  </a:outerShdw>
                </a:effectLst>
                <a:latin typeface="Arial Narrow" panose="020B0606020202030204" pitchFamily="34" charset="0"/>
              </a:rPr>
              <a:t>(1483-1546</a:t>
            </a:r>
            <a:r>
              <a:rPr lang="en-US" sz="4800" b="1" dirty="0" smtClean="0">
                <a:solidFill>
                  <a:srgbClr val="FFFFFF"/>
                </a:solidFill>
                <a:effectLst>
                  <a:outerShdw blurRad="38100" dist="38100" dir="2700000" algn="tl">
                    <a:srgbClr val="000000">
                      <a:alpha val="43137"/>
                    </a:srgbClr>
                  </a:outerShdw>
                </a:effectLst>
                <a:latin typeface="Arial Narrow" panose="020B0606020202030204" pitchFamily="34" charset="0"/>
              </a:rPr>
              <a:t>)</a:t>
            </a:r>
          </a:p>
          <a:p>
            <a:pPr marL="0" indent="0" algn="just">
              <a:spcBef>
                <a:spcPts val="0"/>
              </a:spcBef>
              <a:buClr>
                <a:schemeClr val="accent1"/>
              </a:buClr>
              <a:buSzPct val="106000"/>
              <a:buFont typeface="Wingdings" panose="05000000000000000000" pitchFamily="2" charset="2"/>
              <a:buChar char="Ø"/>
            </a:pPr>
            <a:r>
              <a:rPr lang="en-US" sz="4000" b="1" dirty="0">
                <a:solidFill>
                  <a:srgbClr val="FFFFFF"/>
                </a:solidFill>
                <a:effectLst>
                  <a:outerShdw blurRad="38100" dist="38100" dir="2700000" algn="tl">
                    <a:srgbClr val="000000">
                      <a:alpha val="43137"/>
                    </a:srgbClr>
                  </a:outerShdw>
                </a:effectLst>
                <a:latin typeface="Arial Narrow" panose="020B0606020202030204" pitchFamily="34" charset="0"/>
              </a:rPr>
              <a:t>He </a:t>
            </a:r>
            <a:r>
              <a:rPr lang="en-US" sz="4000" b="1" dirty="0" smtClean="0">
                <a:solidFill>
                  <a:srgbClr val="FFFFFF"/>
                </a:solidFill>
                <a:effectLst>
                  <a:outerShdw blurRad="38100" dist="38100" dir="2700000" algn="tl">
                    <a:srgbClr val="000000">
                      <a:alpha val="43137"/>
                    </a:srgbClr>
                  </a:outerShdw>
                </a:effectLst>
                <a:latin typeface="Arial Narrow" panose="020B0606020202030204" pitchFamily="34" charset="0"/>
              </a:rPr>
              <a:t>was especially </a:t>
            </a:r>
            <a:r>
              <a:rPr lang="en-US" sz="4000" b="1" dirty="0">
                <a:solidFill>
                  <a:srgbClr val="FFFFFF"/>
                </a:solidFill>
                <a:effectLst>
                  <a:outerShdw blurRad="38100" dist="38100" dir="2700000" algn="tl">
                    <a:srgbClr val="000000">
                      <a:alpha val="43137"/>
                    </a:srgbClr>
                  </a:outerShdw>
                </a:effectLst>
                <a:latin typeface="Arial Narrow" panose="020B0606020202030204" pitchFamily="34" charset="0"/>
              </a:rPr>
              <a:t>incensed when he saw the great poverty of </a:t>
            </a:r>
            <a:r>
              <a:rPr lang="en-US" sz="4000" b="1" dirty="0" smtClean="0">
                <a:solidFill>
                  <a:srgbClr val="FFFFFF"/>
                </a:solidFill>
                <a:effectLst>
                  <a:outerShdw blurRad="38100" dist="38100" dir="2700000" algn="tl">
                    <a:srgbClr val="000000">
                      <a:alpha val="43137"/>
                    </a:srgbClr>
                  </a:outerShdw>
                </a:effectLst>
                <a:latin typeface="Arial Narrow" panose="020B0606020202030204" pitchFamily="34" charset="0"/>
              </a:rPr>
              <a:t>the people</a:t>
            </a:r>
            <a:r>
              <a:rPr lang="en-US" sz="4000" b="1" dirty="0">
                <a:solidFill>
                  <a:srgbClr val="FFFFFF"/>
                </a:solidFill>
                <a:effectLst>
                  <a:outerShdw blurRad="38100" dist="38100" dir="2700000" algn="tl">
                    <a:srgbClr val="000000">
                      <a:alpha val="43137"/>
                    </a:srgbClr>
                  </a:outerShdw>
                </a:effectLst>
                <a:latin typeface="Arial Narrow" panose="020B0606020202030204" pitchFamily="34" charset="0"/>
              </a:rPr>
              <a:t>, which had been caused by </a:t>
            </a:r>
            <a:r>
              <a:rPr lang="en-US" sz="4000" b="1" dirty="0" smtClean="0">
                <a:solidFill>
                  <a:srgbClr val="FFFFFF"/>
                </a:solidFill>
                <a:effectLst>
                  <a:outerShdw blurRad="38100" dist="38100" dir="2700000" algn="tl">
                    <a:srgbClr val="000000">
                      <a:alpha val="43137"/>
                    </a:srgbClr>
                  </a:outerShdw>
                </a:effectLst>
                <a:latin typeface="Arial Narrow" panose="020B0606020202030204" pitchFamily="34" charset="0"/>
              </a:rPr>
              <a:t>the sale of indulgences. </a:t>
            </a:r>
          </a:p>
          <a:p>
            <a:pPr marL="0" indent="0" algn="just">
              <a:spcBef>
                <a:spcPts val="0"/>
              </a:spcBef>
              <a:buClr>
                <a:schemeClr val="accent1"/>
              </a:buClr>
              <a:buSzPct val="106000"/>
              <a:buFont typeface="Wingdings" panose="05000000000000000000" pitchFamily="2" charset="2"/>
              <a:buChar char="Ø"/>
            </a:pPr>
            <a:r>
              <a:rPr lang="en-US" sz="4000" b="1" dirty="0" smtClean="0">
                <a:solidFill>
                  <a:srgbClr val="FFFFFF"/>
                </a:solidFill>
                <a:effectLst>
                  <a:outerShdw blurRad="38100" dist="38100" dir="2700000" algn="tl">
                    <a:srgbClr val="000000">
                      <a:alpha val="43137"/>
                    </a:srgbClr>
                  </a:outerShdw>
                </a:effectLst>
                <a:latin typeface="Arial Narrow" panose="020B0606020202030204" pitchFamily="34" charset="0"/>
              </a:rPr>
              <a:t>On October </a:t>
            </a:r>
            <a:r>
              <a:rPr lang="en-US" sz="4000" b="1" dirty="0">
                <a:solidFill>
                  <a:srgbClr val="FFFFFF"/>
                </a:solidFill>
                <a:effectLst>
                  <a:outerShdw blurRad="38100" dist="38100" dir="2700000" algn="tl">
                    <a:srgbClr val="000000">
                      <a:alpha val="43137"/>
                    </a:srgbClr>
                  </a:outerShdw>
                </a:effectLst>
                <a:latin typeface="Arial Narrow" panose="020B0606020202030204" pitchFamily="34" charset="0"/>
              </a:rPr>
              <a:t>31, 1517, he nailed his </a:t>
            </a:r>
            <a:r>
              <a:rPr lang="en-US" sz="4000" b="1" dirty="0" smtClean="0">
                <a:solidFill>
                  <a:srgbClr val="FFFFFF"/>
                </a:solidFill>
                <a:effectLst>
                  <a:outerShdw blurRad="38100" dist="38100" dir="2700000" algn="tl">
                    <a:srgbClr val="000000">
                      <a:alpha val="43137"/>
                    </a:srgbClr>
                  </a:outerShdw>
                </a:effectLst>
                <a:latin typeface="Arial Narrow" panose="020B0606020202030204" pitchFamily="34" charset="0"/>
              </a:rPr>
              <a:t>95 </a:t>
            </a:r>
            <a:r>
              <a:rPr lang="en-US" sz="4000" b="1" dirty="0">
                <a:solidFill>
                  <a:srgbClr val="FFFFFF"/>
                </a:solidFill>
                <a:effectLst>
                  <a:outerShdw blurRad="38100" dist="38100" dir="2700000" algn="tl">
                    <a:srgbClr val="000000">
                      <a:alpha val="43137"/>
                    </a:srgbClr>
                  </a:outerShdw>
                </a:effectLst>
                <a:latin typeface="Arial Narrow" panose="020B0606020202030204" pitchFamily="34" charset="0"/>
              </a:rPr>
              <a:t>Theses to </a:t>
            </a:r>
            <a:r>
              <a:rPr lang="en-US" sz="4000" b="1" dirty="0" smtClean="0">
                <a:solidFill>
                  <a:srgbClr val="FFFFFF"/>
                </a:solidFill>
                <a:effectLst>
                  <a:outerShdw blurRad="38100" dist="38100" dir="2700000" algn="tl">
                    <a:srgbClr val="000000">
                      <a:alpha val="43137"/>
                    </a:srgbClr>
                  </a:outerShdw>
                </a:effectLst>
                <a:latin typeface="Arial Narrow" panose="020B0606020202030204" pitchFamily="34" charset="0"/>
              </a:rPr>
              <a:t>the door </a:t>
            </a:r>
            <a:r>
              <a:rPr lang="en-US" sz="4000" b="1" dirty="0">
                <a:solidFill>
                  <a:srgbClr val="FFFFFF"/>
                </a:solidFill>
                <a:effectLst>
                  <a:outerShdw blurRad="38100" dist="38100" dir="2700000" algn="tl">
                    <a:srgbClr val="000000">
                      <a:alpha val="43137"/>
                    </a:srgbClr>
                  </a:outerShdw>
                </a:effectLst>
                <a:latin typeface="Arial Narrow" panose="020B0606020202030204" pitchFamily="34" charset="0"/>
              </a:rPr>
              <a:t>of the church building at </a:t>
            </a:r>
            <a:r>
              <a:rPr lang="en-US" sz="4000" b="1" dirty="0" err="1">
                <a:solidFill>
                  <a:srgbClr val="FFFFFF"/>
                </a:solidFill>
                <a:effectLst>
                  <a:outerShdw blurRad="38100" dist="38100" dir="2700000" algn="tl">
                    <a:srgbClr val="000000">
                      <a:alpha val="43137"/>
                    </a:srgbClr>
                  </a:outerShdw>
                </a:effectLst>
                <a:latin typeface="Arial Narrow" panose="020B0606020202030204" pitchFamily="34" charset="0"/>
              </a:rPr>
              <a:t>Wittenburg</a:t>
            </a:r>
            <a:r>
              <a:rPr lang="en-US" sz="4000" b="1" dirty="0">
                <a:solidFill>
                  <a:srgbClr val="FFFFFF"/>
                </a:solidFill>
                <a:effectLst>
                  <a:outerShdw blurRad="38100" dist="38100" dir="2700000" algn="tl">
                    <a:srgbClr val="000000">
                      <a:alpha val="43137"/>
                    </a:srgbClr>
                  </a:outerShdw>
                </a:effectLst>
                <a:latin typeface="Arial Narrow" panose="020B0606020202030204" pitchFamily="34" charset="0"/>
              </a:rPr>
              <a:t>, Germany.</a:t>
            </a:r>
          </a:p>
        </p:txBody>
      </p:sp>
    </p:spTree>
    <p:extLst>
      <p:ext uri="{BB962C8B-B14F-4D97-AF65-F5344CB8AC3E}">
        <p14:creationId xmlns:p14="http://schemas.microsoft.com/office/powerpoint/2010/main" val="35140472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838200"/>
          </a:xfrm>
          <a:solidFill>
            <a:srgbClr val="FFFFFF"/>
          </a:solidFill>
        </p:spPr>
        <p:txBody>
          <a:bodyPr/>
          <a:lstStyle/>
          <a:p>
            <a:r>
              <a:rPr lang="en-US" sz="5600" b="1" dirty="0" smtClean="0">
                <a:solidFill>
                  <a:srgbClr val="002060"/>
                </a:solidFill>
                <a:latin typeface="Arial Narrow" panose="020B0606020202030204" pitchFamily="34" charset="0"/>
              </a:rPr>
              <a:t>Luther Refuses To Recant </a:t>
            </a:r>
            <a:endParaRPr lang="en-US" sz="5600" b="1" dirty="0">
              <a:solidFill>
                <a:srgbClr val="002060"/>
              </a:solidFill>
              <a:latin typeface="Arial Narrow" panose="020B0606020202030204" pitchFamily="34" charset="0"/>
            </a:endParaRPr>
          </a:p>
        </p:txBody>
      </p:sp>
      <p:sp>
        <p:nvSpPr>
          <p:cNvPr id="3" name="Content Placeholder 2"/>
          <p:cNvSpPr>
            <a:spLocks noGrp="1"/>
          </p:cNvSpPr>
          <p:nvPr>
            <p:ph idx="1"/>
          </p:nvPr>
        </p:nvSpPr>
        <p:spPr>
          <a:xfrm>
            <a:off x="152400" y="914400"/>
            <a:ext cx="8610600" cy="4525963"/>
          </a:xfrm>
        </p:spPr>
        <p:txBody>
          <a:bodyPr/>
          <a:lstStyle/>
          <a:p>
            <a:pPr marL="0" indent="0" algn="just">
              <a:buNone/>
            </a:pPr>
            <a:r>
              <a:rPr lang="en-US" sz="3600" b="1" dirty="0" smtClean="0">
                <a:solidFill>
                  <a:srgbClr val="FFFFFF"/>
                </a:solidFill>
                <a:effectLst>
                  <a:outerShdw blurRad="38100" dist="38100" dir="2700000" algn="tl">
                    <a:srgbClr val="000000">
                      <a:alpha val="43137"/>
                    </a:srgbClr>
                  </a:outerShdw>
                </a:effectLst>
                <a:latin typeface="Arial Narrow" panose="020B0606020202030204" pitchFamily="34" charset="0"/>
              </a:rPr>
              <a:t>“Unless </a:t>
            </a:r>
            <a:r>
              <a:rPr lang="en-US" sz="3600" b="1" dirty="0">
                <a:solidFill>
                  <a:srgbClr val="FFFFFF"/>
                </a:solidFill>
                <a:effectLst>
                  <a:outerShdw blurRad="38100" dist="38100" dir="2700000" algn="tl">
                    <a:srgbClr val="000000">
                      <a:alpha val="43137"/>
                    </a:srgbClr>
                  </a:outerShdw>
                </a:effectLst>
                <a:latin typeface="Arial Narrow" panose="020B0606020202030204" pitchFamily="34" charset="0"/>
              </a:rPr>
              <a:t>I shall be convinced by the </a:t>
            </a:r>
            <a:r>
              <a:rPr lang="en-US" sz="3600" b="1" dirty="0" smtClean="0">
                <a:solidFill>
                  <a:srgbClr val="FFFFFF"/>
                </a:solidFill>
                <a:effectLst>
                  <a:outerShdw blurRad="38100" dist="38100" dir="2700000" algn="tl">
                    <a:srgbClr val="000000">
                      <a:alpha val="43137"/>
                    </a:srgbClr>
                  </a:outerShdw>
                </a:effectLst>
                <a:latin typeface="Arial Narrow" panose="020B0606020202030204" pitchFamily="34" charset="0"/>
              </a:rPr>
              <a:t>testimonies of </a:t>
            </a:r>
            <a:r>
              <a:rPr lang="en-US" sz="3600" b="1" dirty="0">
                <a:solidFill>
                  <a:srgbClr val="FFFFFF"/>
                </a:solidFill>
                <a:effectLst>
                  <a:outerShdw blurRad="38100" dist="38100" dir="2700000" algn="tl">
                    <a:srgbClr val="000000">
                      <a:alpha val="43137"/>
                    </a:srgbClr>
                  </a:outerShdw>
                </a:effectLst>
                <a:latin typeface="Arial Narrow" panose="020B0606020202030204" pitchFamily="34" charset="0"/>
              </a:rPr>
              <a:t>the Scriptures or by evident reason (for </a:t>
            </a:r>
            <a:r>
              <a:rPr lang="en-US" sz="3600" b="1" dirty="0" smtClean="0">
                <a:solidFill>
                  <a:srgbClr val="FFFFFF"/>
                </a:solidFill>
                <a:effectLst>
                  <a:outerShdw blurRad="38100" dist="38100" dir="2700000" algn="tl">
                    <a:srgbClr val="000000">
                      <a:alpha val="43137"/>
                    </a:srgbClr>
                  </a:outerShdw>
                </a:effectLst>
                <a:latin typeface="Arial Narrow" panose="020B0606020202030204" pitchFamily="34" charset="0"/>
              </a:rPr>
              <a:t>I believe </a:t>
            </a:r>
            <a:r>
              <a:rPr lang="en-US" sz="3600" b="1" dirty="0">
                <a:solidFill>
                  <a:srgbClr val="FFFFFF"/>
                </a:solidFill>
                <a:effectLst>
                  <a:outerShdw blurRad="38100" dist="38100" dir="2700000" algn="tl">
                    <a:srgbClr val="000000">
                      <a:alpha val="43137"/>
                    </a:srgbClr>
                  </a:outerShdw>
                </a:effectLst>
                <a:latin typeface="Arial Narrow" panose="020B0606020202030204" pitchFamily="34" charset="0"/>
              </a:rPr>
              <a:t>neither Pope nor councils alone, since </a:t>
            </a:r>
            <a:r>
              <a:rPr lang="en-US" sz="3600" b="1" dirty="0" smtClean="0">
                <a:solidFill>
                  <a:srgbClr val="FFFFFF"/>
                </a:solidFill>
                <a:effectLst>
                  <a:outerShdw blurRad="38100" dist="38100" dir="2700000" algn="tl">
                    <a:srgbClr val="000000">
                      <a:alpha val="43137"/>
                    </a:srgbClr>
                  </a:outerShdw>
                </a:effectLst>
                <a:latin typeface="Arial Narrow" panose="020B0606020202030204" pitchFamily="34" charset="0"/>
              </a:rPr>
              <a:t>it is </a:t>
            </a:r>
            <a:r>
              <a:rPr lang="en-US" sz="3600" b="1" dirty="0">
                <a:solidFill>
                  <a:srgbClr val="FFFFFF"/>
                </a:solidFill>
                <a:effectLst>
                  <a:outerShdw blurRad="38100" dist="38100" dir="2700000" algn="tl">
                    <a:srgbClr val="000000">
                      <a:alpha val="43137"/>
                    </a:srgbClr>
                  </a:outerShdw>
                </a:effectLst>
                <a:latin typeface="Arial Narrow" panose="020B0606020202030204" pitchFamily="34" charset="0"/>
              </a:rPr>
              <a:t>manifest they have often erred </a:t>
            </a:r>
            <a:r>
              <a:rPr lang="en-US" sz="3600" b="1" dirty="0" smtClean="0">
                <a:solidFill>
                  <a:srgbClr val="FFFFFF"/>
                </a:solidFill>
                <a:effectLst>
                  <a:outerShdw blurRad="38100" dist="38100" dir="2700000" algn="tl">
                    <a:srgbClr val="000000">
                      <a:alpha val="43137"/>
                    </a:srgbClr>
                  </a:outerShdw>
                </a:effectLst>
                <a:latin typeface="Arial Narrow" panose="020B0606020202030204" pitchFamily="34" charset="0"/>
              </a:rPr>
              <a:t>and contradicted </a:t>
            </a:r>
            <a:r>
              <a:rPr lang="en-US" sz="3600" b="1" dirty="0">
                <a:solidFill>
                  <a:srgbClr val="FFFFFF"/>
                </a:solidFill>
                <a:effectLst>
                  <a:outerShdw blurRad="38100" dist="38100" dir="2700000" algn="tl">
                    <a:srgbClr val="000000">
                      <a:alpha val="43137"/>
                    </a:srgbClr>
                  </a:outerShdw>
                </a:effectLst>
                <a:latin typeface="Arial Narrow" panose="020B0606020202030204" pitchFamily="34" charset="0"/>
              </a:rPr>
              <a:t>themselves) I am bound by </a:t>
            </a:r>
            <a:r>
              <a:rPr lang="en-US" sz="3600" b="1" dirty="0" smtClean="0">
                <a:solidFill>
                  <a:srgbClr val="FFFFFF"/>
                </a:solidFill>
                <a:effectLst>
                  <a:outerShdw blurRad="38100" dist="38100" dir="2700000" algn="tl">
                    <a:srgbClr val="000000">
                      <a:alpha val="43137"/>
                    </a:srgbClr>
                  </a:outerShdw>
                </a:effectLst>
                <a:latin typeface="Arial Narrow" panose="020B0606020202030204" pitchFamily="34" charset="0"/>
              </a:rPr>
              <a:t>the Scriptures </a:t>
            </a:r>
            <a:r>
              <a:rPr lang="en-US" sz="3600" b="1" dirty="0">
                <a:solidFill>
                  <a:srgbClr val="FFFFFF"/>
                </a:solidFill>
                <a:effectLst>
                  <a:outerShdw blurRad="38100" dist="38100" dir="2700000" algn="tl">
                    <a:srgbClr val="000000">
                      <a:alpha val="43137"/>
                    </a:srgbClr>
                  </a:outerShdw>
                </a:effectLst>
                <a:latin typeface="Arial Narrow" panose="020B0606020202030204" pitchFamily="34" charset="0"/>
              </a:rPr>
              <a:t>I have quoted, and my conscience </a:t>
            </a:r>
            <a:r>
              <a:rPr lang="en-US" sz="3600" b="1" dirty="0" smtClean="0">
                <a:solidFill>
                  <a:srgbClr val="FFFFFF"/>
                </a:solidFill>
                <a:effectLst>
                  <a:outerShdw blurRad="38100" dist="38100" dir="2700000" algn="tl">
                    <a:srgbClr val="000000">
                      <a:alpha val="43137"/>
                    </a:srgbClr>
                  </a:outerShdw>
                </a:effectLst>
                <a:latin typeface="Arial Narrow" panose="020B0606020202030204" pitchFamily="34" charset="0"/>
              </a:rPr>
              <a:t>is held </a:t>
            </a:r>
            <a:r>
              <a:rPr lang="en-US" sz="3600" b="1" dirty="0">
                <a:solidFill>
                  <a:srgbClr val="FFFFFF"/>
                </a:solidFill>
                <a:effectLst>
                  <a:outerShdw blurRad="38100" dist="38100" dir="2700000" algn="tl">
                    <a:srgbClr val="000000">
                      <a:alpha val="43137"/>
                    </a:srgbClr>
                  </a:outerShdw>
                </a:effectLst>
                <a:latin typeface="Arial Narrow" panose="020B0606020202030204" pitchFamily="34" charset="0"/>
              </a:rPr>
              <a:t>captive by the Word of God; and as it </a:t>
            </a:r>
            <a:r>
              <a:rPr lang="en-US" sz="3600" b="1" dirty="0" smtClean="0">
                <a:solidFill>
                  <a:srgbClr val="FFFFFF"/>
                </a:solidFill>
                <a:effectLst>
                  <a:outerShdw blurRad="38100" dist="38100" dir="2700000" algn="tl">
                    <a:srgbClr val="000000">
                      <a:alpha val="43137"/>
                    </a:srgbClr>
                  </a:outerShdw>
                </a:effectLst>
                <a:latin typeface="Arial Narrow" panose="020B0606020202030204" pitchFamily="34" charset="0"/>
              </a:rPr>
              <a:t>is neither </a:t>
            </a:r>
            <a:r>
              <a:rPr lang="en-US" sz="3600" b="1" dirty="0">
                <a:solidFill>
                  <a:srgbClr val="FFFFFF"/>
                </a:solidFill>
                <a:effectLst>
                  <a:outerShdw blurRad="38100" dist="38100" dir="2700000" algn="tl">
                    <a:srgbClr val="000000">
                      <a:alpha val="43137"/>
                    </a:srgbClr>
                  </a:outerShdw>
                </a:effectLst>
                <a:latin typeface="Arial Narrow" panose="020B0606020202030204" pitchFamily="34" charset="0"/>
              </a:rPr>
              <a:t>safe nor right to act </a:t>
            </a:r>
            <a:r>
              <a:rPr lang="en-US" sz="3600" b="1" dirty="0" smtClean="0">
                <a:solidFill>
                  <a:srgbClr val="FFFFFF"/>
                </a:solidFill>
                <a:effectLst>
                  <a:outerShdw blurRad="38100" dist="38100" dir="2700000" algn="tl">
                    <a:srgbClr val="000000">
                      <a:alpha val="43137"/>
                    </a:srgbClr>
                  </a:outerShdw>
                </a:effectLst>
                <a:latin typeface="Arial Narrow" panose="020B0606020202030204" pitchFamily="34" charset="0"/>
              </a:rPr>
              <a:t>against conscience, I </a:t>
            </a:r>
            <a:r>
              <a:rPr lang="en-US" sz="3600" b="1" dirty="0">
                <a:solidFill>
                  <a:srgbClr val="FFFFFF"/>
                </a:solidFill>
                <a:effectLst>
                  <a:outerShdw blurRad="38100" dist="38100" dir="2700000" algn="tl">
                    <a:srgbClr val="000000">
                      <a:alpha val="43137"/>
                    </a:srgbClr>
                  </a:outerShdw>
                </a:effectLst>
                <a:latin typeface="Arial Narrow" panose="020B0606020202030204" pitchFamily="34" charset="0"/>
              </a:rPr>
              <a:t>can not and will not retract </a:t>
            </a:r>
            <a:r>
              <a:rPr lang="en-US" sz="3600" b="1" dirty="0" smtClean="0">
                <a:solidFill>
                  <a:srgbClr val="FFFFFF"/>
                </a:solidFill>
                <a:effectLst>
                  <a:outerShdw blurRad="38100" dist="38100" dir="2700000" algn="tl">
                    <a:srgbClr val="000000">
                      <a:alpha val="43137"/>
                    </a:srgbClr>
                  </a:outerShdw>
                </a:effectLst>
                <a:latin typeface="Arial Narrow" panose="020B0606020202030204" pitchFamily="34" charset="0"/>
              </a:rPr>
              <a:t>anything.”</a:t>
            </a:r>
            <a:endParaRPr lang="en-US" sz="2400" b="1" dirty="0">
              <a:solidFill>
                <a:srgbClr val="FFFFFF"/>
              </a:solidFill>
              <a:effectLst>
                <a:outerShdw blurRad="38100" dist="38100" dir="2700000" algn="tl">
                  <a:srgbClr val="000000">
                    <a:alpha val="43137"/>
                  </a:srgbClr>
                </a:outerShdw>
              </a:effectLst>
              <a:latin typeface="Arial Narrow" panose="020B0606020202030204" pitchFamily="34" charset="0"/>
            </a:endParaRPr>
          </a:p>
        </p:txBody>
      </p:sp>
    </p:spTree>
    <p:extLst>
      <p:ext uri="{BB962C8B-B14F-4D97-AF65-F5344CB8AC3E}">
        <p14:creationId xmlns:p14="http://schemas.microsoft.com/office/powerpoint/2010/main" val="35140472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152400"/>
            <a:ext cx="8686800" cy="1905000"/>
          </a:xfrm>
        </p:spPr>
        <p:txBody>
          <a:bodyPr>
            <a:normAutofit fontScale="90000"/>
          </a:bodyPr>
          <a:lstStyle/>
          <a:p>
            <a:pPr>
              <a:defRPr/>
            </a:pPr>
            <a:r>
              <a:rPr lang="en-US" sz="13800" dirty="0" smtClean="0">
                <a:solidFill>
                  <a:srgbClr val="FFFF00"/>
                </a:solidFill>
                <a:effectLst>
                  <a:outerShdw blurRad="38100" dist="38100" dir="2700000" algn="tl">
                    <a:srgbClr val="000000">
                      <a:alpha val="43137"/>
                    </a:srgbClr>
                  </a:outerShdw>
                </a:effectLst>
                <a:latin typeface="Arial Black" pitchFamily="34" charset="0"/>
              </a:rPr>
              <a:t>Welcome</a:t>
            </a:r>
            <a:endParaRPr lang="en-US" dirty="0">
              <a:solidFill>
                <a:srgbClr val="FFFF00"/>
              </a:solidFill>
              <a:effectLst>
                <a:outerShdw blurRad="38100" dist="38100" dir="2700000" algn="tl">
                  <a:srgbClr val="000000">
                    <a:alpha val="43137"/>
                  </a:srgbClr>
                </a:outerShdw>
              </a:effectLst>
              <a:latin typeface="Arial Black" pitchFamily="34" charset="0"/>
            </a:endParaRPr>
          </a:p>
        </p:txBody>
      </p:sp>
      <p:sp>
        <p:nvSpPr>
          <p:cNvPr id="3" name="Subtitle 2"/>
          <p:cNvSpPr>
            <a:spLocks noGrp="1"/>
          </p:cNvSpPr>
          <p:nvPr>
            <p:ph type="subTitle" idx="1"/>
          </p:nvPr>
        </p:nvSpPr>
        <p:spPr>
          <a:xfrm>
            <a:off x="0" y="2057400"/>
            <a:ext cx="9144000" cy="3733800"/>
          </a:xfrm>
        </p:spPr>
        <p:txBody>
          <a:bodyPr>
            <a:normAutofit lnSpcReduction="10000"/>
          </a:bodyPr>
          <a:lstStyle/>
          <a:p>
            <a:pPr>
              <a:defRPr/>
            </a:pPr>
            <a:r>
              <a:rPr lang="en-US" sz="7800" dirty="0" smtClean="0">
                <a:solidFill>
                  <a:srgbClr val="FFFF00"/>
                </a:solidFill>
                <a:effectLst>
                  <a:outerShdw blurRad="38100" dist="38100" dir="2700000" algn="tl">
                    <a:srgbClr val="000000">
                      <a:alpha val="43137"/>
                    </a:srgbClr>
                  </a:outerShdw>
                </a:effectLst>
                <a:latin typeface="Arial Black" pitchFamily="34" charset="0"/>
              </a:rPr>
              <a:t>To The Services</a:t>
            </a:r>
          </a:p>
          <a:p>
            <a:pPr>
              <a:defRPr/>
            </a:pPr>
            <a:r>
              <a:rPr lang="en-US" sz="8500" dirty="0" smtClean="0">
                <a:solidFill>
                  <a:srgbClr val="FFFF00"/>
                </a:solidFill>
                <a:effectLst>
                  <a:outerShdw blurRad="38100" dist="38100" dir="2700000" algn="tl">
                    <a:srgbClr val="000000">
                      <a:alpha val="43137"/>
                    </a:srgbClr>
                  </a:outerShdw>
                </a:effectLst>
                <a:latin typeface="Arial Black" pitchFamily="34" charset="0"/>
              </a:rPr>
              <a:t>Of The</a:t>
            </a:r>
          </a:p>
          <a:p>
            <a:pPr>
              <a:defRPr/>
            </a:pPr>
            <a:r>
              <a:rPr lang="en-US" sz="5200" dirty="0" smtClean="0">
                <a:solidFill>
                  <a:srgbClr val="FFFF00"/>
                </a:solidFill>
                <a:effectLst>
                  <a:outerShdw blurRad="38100" dist="38100" dir="2700000" algn="tl">
                    <a:srgbClr val="000000">
                      <a:alpha val="43137"/>
                    </a:srgbClr>
                  </a:outerShdw>
                </a:effectLst>
                <a:latin typeface="Arial Black" pitchFamily="34" charset="0"/>
              </a:rPr>
              <a:t>Dunlap church of Christ</a:t>
            </a:r>
            <a:endParaRPr lang="en-US" sz="5200" dirty="0">
              <a:solidFill>
                <a:srgbClr val="FFFF00"/>
              </a:solidFill>
              <a:effectLst>
                <a:outerShdw blurRad="38100" dist="38100" dir="2700000" algn="tl">
                  <a:srgbClr val="000000">
                    <a:alpha val="43137"/>
                  </a:srgbClr>
                </a:outerShdw>
              </a:effectLst>
              <a:latin typeface="Arial Black" pitchFamily="34" charset="0"/>
            </a:endParaRPr>
          </a:p>
        </p:txBody>
      </p:sp>
      <p:sp>
        <p:nvSpPr>
          <p:cNvPr id="4" name="TextBox 3"/>
          <p:cNvSpPr txBox="1"/>
          <p:nvPr/>
        </p:nvSpPr>
        <p:spPr>
          <a:xfrm>
            <a:off x="304800" y="5791200"/>
            <a:ext cx="8534400" cy="800100"/>
          </a:xfrm>
          <a:prstGeom prst="rect">
            <a:avLst/>
          </a:prstGeom>
          <a:noFill/>
        </p:spPr>
        <p:txBody>
          <a:bodyPr>
            <a:spAutoFit/>
          </a:bodyPr>
          <a:lstStyle/>
          <a:p>
            <a:pPr algn="ctr">
              <a:defRPr/>
            </a:pPr>
            <a:r>
              <a:rPr lang="en-US" sz="4600" dirty="0">
                <a:solidFill>
                  <a:schemeClr val="bg1"/>
                </a:solidFill>
                <a:latin typeface="Arial Black" pitchFamily="34" charset="0"/>
              </a:rPr>
              <a:t>Questions?</a:t>
            </a:r>
            <a:r>
              <a:rPr lang="en-US" sz="4600" dirty="0">
                <a:effectLst>
                  <a:outerShdw blurRad="38100" dist="38100" dir="2700000" algn="tl">
                    <a:srgbClr val="000000">
                      <a:alpha val="43137"/>
                    </a:srgbClr>
                  </a:outerShdw>
                </a:effectLst>
                <a:latin typeface="Arial Black" pitchFamily="34" charset="0"/>
              </a:rPr>
              <a:t> </a:t>
            </a:r>
            <a:r>
              <a:rPr lang="en-US" sz="4600" dirty="0">
                <a:solidFill>
                  <a:srgbClr val="FFFFFF"/>
                </a:solidFill>
                <a:effectLst>
                  <a:outerShdw blurRad="38100" dist="38100" dir="2700000" algn="tl">
                    <a:srgbClr val="000000">
                      <a:alpha val="43137"/>
                    </a:srgbClr>
                  </a:outerShdw>
                </a:effectLst>
                <a:latin typeface="Arial Black" pitchFamily="34" charset="0"/>
              </a:rPr>
              <a:t>Let Us Know!</a:t>
            </a: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838200"/>
          </a:xfrm>
          <a:solidFill>
            <a:srgbClr val="FFFFFF"/>
          </a:solidFill>
        </p:spPr>
        <p:txBody>
          <a:bodyPr/>
          <a:lstStyle/>
          <a:p>
            <a:r>
              <a:rPr lang="en-US" sz="5600" b="1" dirty="0" smtClean="0">
                <a:solidFill>
                  <a:srgbClr val="002060"/>
                </a:solidFill>
                <a:latin typeface="Arial Narrow" panose="020B0606020202030204" pitchFamily="34" charset="0"/>
              </a:rPr>
              <a:t>The Protest Against Apostasy</a:t>
            </a:r>
            <a:endParaRPr lang="en-US" sz="5600" b="1" dirty="0">
              <a:solidFill>
                <a:srgbClr val="002060"/>
              </a:solidFill>
              <a:latin typeface="Arial Narrow" panose="020B0606020202030204" pitchFamily="34" charset="0"/>
            </a:endParaRPr>
          </a:p>
        </p:txBody>
      </p:sp>
      <p:sp>
        <p:nvSpPr>
          <p:cNvPr id="3" name="Content Placeholder 2"/>
          <p:cNvSpPr>
            <a:spLocks noGrp="1"/>
          </p:cNvSpPr>
          <p:nvPr>
            <p:ph idx="1"/>
          </p:nvPr>
        </p:nvSpPr>
        <p:spPr>
          <a:xfrm>
            <a:off x="152400" y="1066800"/>
            <a:ext cx="8610600" cy="4525963"/>
          </a:xfrm>
        </p:spPr>
        <p:txBody>
          <a:bodyPr/>
          <a:lstStyle/>
          <a:p>
            <a:pPr marL="0" indent="0" algn="ctr">
              <a:spcBef>
                <a:spcPts val="0"/>
              </a:spcBef>
              <a:buNone/>
            </a:pPr>
            <a:r>
              <a:rPr lang="en-US" sz="4800" b="1" dirty="0">
                <a:solidFill>
                  <a:schemeClr val="accent1"/>
                </a:solidFill>
                <a:effectLst>
                  <a:outerShdw blurRad="38100" dist="38100" dir="2700000" algn="tl">
                    <a:srgbClr val="000000">
                      <a:alpha val="43137"/>
                    </a:srgbClr>
                  </a:outerShdw>
                </a:effectLst>
                <a:latin typeface="Arial Narrow" panose="020B0606020202030204" pitchFamily="34" charset="0"/>
              </a:rPr>
              <a:t>John </a:t>
            </a:r>
            <a:r>
              <a:rPr lang="en-US" sz="4800" b="1" dirty="0" smtClean="0">
                <a:solidFill>
                  <a:schemeClr val="accent1"/>
                </a:solidFill>
                <a:effectLst>
                  <a:outerShdw blurRad="38100" dist="38100" dir="2700000" algn="tl">
                    <a:srgbClr val="000000">
                      <a:alpha val="43137"/>
                    </a:srgbClr>
                  </a:outerShdw>
                </a:effectLst>
                <a:latin typeface="Arial Narrow" panose="020B0606020202030204" pitchFamily="34" charset="0"/>
              </a:rPr>
              <a:t>Calvin </a:t>
            </a:r>
            <a:r>
              <a:rPr lang="en-US" sz="4800" b="1" dirty="0" smtClean="0">
                <a:solidFill>
                  <a:srgbClr val="FFFFFF"/>
                </a:solidFill>
                <a:effectLst>
                  <a:outerShdw blurRad="38100" dist="38100" dir="2700000" algn="tl">
                    <a:srgbClr val="000000">
                      <a:alpha val="43137"/>
                    </a:srgbClr>
                  </a:outerShdw>
                </a:effectLst>
                <a:latin typeface="Arial Narrow" panose="020B0606020202030204" pitchFamily="34" charset="0"/>
              </a:rPr>
              <a:t>(1509-1564)</a:t>
            </a:r>
            <a:r>
              <a:rPr lang="en-US" sz="4800" b="1" u="sng" dirty="0">
                <a:solidFill>
                  <a:srgbClr val="FFFFFF"/>
                </a:solidFill>
                <a:effectLst>
                  <a:outerShdw blurRad="38100" dist="38100" dir="2700000" algn="tl">
                    <a:srgbClr val="000000">
                      <a:alpha val="43137"/>
                    </a:srgbClr>
                  </a:outerShdw>
                </a:effectLst>
                <a:latin typeface="Arial Narrow" panose="020B0606020202030204" pitchFamily="34" charset="0"/>
              </a:rPr>
              <a:t> </a:t>
            </a:r>
            <a:endParaRPr lang="en-US" sz="4800" b="1" u="sng" dirty="0" smtClean="0">
              <a:solidFill>
                <a:srgbClr val="FFFFFF"/>
              </a:solidFill>
              <a:effectLst>
                <a:outerShdw blurRad="38100" dist="38100" dir="2700000" algn="tl">
                  <a:srgbClr val="000000">
                    <a:alpha val="43137"/>
                  </a:srgbClr>
                </a:outerShdw>
              </a:effectLst>
              <a:latin typeface="Arial Narrow" panose="020B0606020202030204" pitchFamily="34" charset="0"/>
            </a:endParaRPr>
          </a:p>
          <a:p>
            <a:pPr marL="0" indent="0" algn="ctr">
              <a:spcBef>
                <a:spcPts val="0"/>
              </a:spcBef>
              <a:buNone/>
            </a:pPr>
            <a:r>
              <a:rPr lang="en-US" sz="4800" b="1" u="sng" dirty="0" smtClean="0">
                <a:solidFill>
                  <a:srgbClr val="FFFFFF"/>
                </a:solidFill>
                <a:effectLst>
                  <a:outerShdw blurRad="38100" dist="38100" dir="2700000" algn="tl">
                    <a:srgbClr val="000000">
                      <a:alpha val="43137"/>
                    </a:srgbClr>
                  </a:outerShdw>
                </a:effectLst>
                <a:latin typeface="Arial Narrow" panose="020B0606020202030204" pitchFamily="34" charset="0"/>
              </a:rPr>
              <a:t>Institutes </a:t>
            </a:r>
            <a:r>
              <a:rPr lang="en-US" sz="4800" b="1" u="sng" dirty="0">
                <a:solidFill>
                  <a:srgbClr val="FFFFFF"/>
                </a:solidFill>
                <a:effectLst>
                  <a:outerShdw blurRad="38100" dist="38100" dir="2700000" algn="tl">
                    <a:srgbClr val="000000">
                      <a:alpha val="43137"/>
                    </a:srgbClr>
                  </a:outerShdw>
                </a:effectLst>
                <a:latin typeface="Arial Narrow" panose="020B0606020202030204" pitchFamily="34" charset="0"/>
              </a:rPr>
              <a:t>of the Christian Religion</a:t>
            </a:r>
            <a:r>
              <a:rPr lang="en-US" sz="4800" b="1" i="1" u="sng" dirty="0">
                <a:solidFill>
                  <a:srgbClr val="FFFFFF"/>
                </a:solidFill>
                <a:effectLst>
                  <a:outerShdw blurRad="38100" dist="38100" dir="2700000" algn="tl">
                    <a:srgbClr val="000000">
                      <a:alpha val="43137"/>
                    </a:srgbClr>
                  </a:outerShdw>
                </a:effectLst>
                <a:latin typeface="Arial Narrow" panose="020B0606020202030204" pitchFamily="34" charset="0"/>
              </a:rPr>
              <a:t> </a:t>
            </a:r>
            <a:r>
              <a:rPr lang="en-US" sz="4800" b="1" dirty="0">
                <a:solidFill>
                  <a:srgbClr val="FFFFFF"/>
                </a:solidFill>
                <a:effectLst>
                  <a:outerShdw blurRad="38100" dist="38100" dir="2700000" algn="tl">
                    <a:srgbClr val="000000">
                      <a:alpha val="43137"/>
                    </a:srgbClr>
                  </a:outerShdw>
                </a:effectLst>
                <a:latin typeface="Arial Narrow" panose="020B0606020202030204" pitchFamily="34" charset="0"/>
              </a:rPr>
              <a:t>at 26 years old</a:t>
            </a:r>
            <a:r>
              <a:rPr lang="en-US" sz="4800" b="1" dirty="0" smtClean="0">
                <a:solidFill>
                  <a:srgbClr val="FFFFFF"/>
                </a:solidFill>
                <a:effectLst>
                  <a:outerShdw blurRad="38100" dist="38100" dir="2700000" algn="tl">
                    <a:srgbClr val="000000">
                      <a:alpha val="43137"/>
                    </a:srgbClr>
                  </a:outerShdw>
                </a:effectLst>
                <a:latin typeface="Arial Narrow" panose="020B0606020202030204" pitchFamily="34" charset="0"/>
              </a:rPr>
              <a:t>.</a:t>
            </a:r>
          </a:p>
          <a:p>
            <a:pPr marL="0" indent="0">
              <a:spcBef>
                <a:spcPts val="0"/>
              </a:spcBef>
            </a:pPr>
            <a:r>
              <a:rPr lang="en-US" sz="4400" b="1" dirty="0" smtClean="0">
                <a:solidFill>
                  <a:schemeClr val="accent1"/>
                </a:solidFill>
                <a:effectLst>
                  <a:outerShdw blurRad="38100" dist="38100" dir="2700000" algn="tl">
                    <a:srgbClr val="000000">
                      <a:alpha val="43137"/>
                    </a:srgbClr>
                  </a:outerShdw>
                </a:effectLst>
                <a:latin typeface="Arial Narrow" panose="020B0606020202030204" pitchFamily="34" charset="0"/>
              </a:rPr>
              <a:t>T</a:t>
            </a:r>
            <a:r>
              <a:rPr lang="en-US" sz="4400" b="1" dirty="0" smtClean="0">
                <a:solidFill>
                  <a:srgbClr val="FFFFFF"/>
                </a:solidFill>
                <a:effectLst>
                  <a:outerShdw blurRad="38100" dist="38100" dir="2700000" algn="tl">
                    <a:srgbClr val="000000">
                      <a:alpha val="43137"/>
                    </a:srgbClr>
                  </a:outerShdw>
                </a:effectLst>
                <a:latin typeface="Arial Narrow" panose="020B0606020202030204" pitchFamily="34" charset="0"/>
              </a:rPr>
              <a:t> - Total </a:t>
            </a:r>
            <a:r>
              <a:rPr lang="en-US" sz="4400" b="1" dirty="0">
                <a:solidFill>
                  <a:srgbClr val="FFFFFF"/>
                </a:solidFill>
                <a:effectLst>
                  <a:outerShdw blurRad="38100" dist="38100" dir="2700000" algn="tl">
                    <a:srgbClr val="000000">
                      <a:alpha val="43137"/>
                    </a:srgbClr>
                  </a:outerShdw>
                </a:effectLst>
                <a:latin typeface="Arial Narrow" panose="020B0606020202030204" pitchFamily="34" charset="0"/>
              </a:rPr>
              <a:t>Hereditary </a:t>
            </a:r>
            <a:r>
              <a:rPr lang="en-US" sz="4400" b="1" dirty="0" smtClean="0">
                <a:solidFill>
                  <a:srgbClr val="FFFFFF"/>
                </a:solidFill>
                <a:effectLst>
                  <a:outerShdw blurRad="38100" dist="38100" dir="2700000" algn="tl">
                    <a:srgbClr val="000000">
                      <a:alpha val="43137"/>
                    </a:srgbClr>
                  </a:outerShdw>
                </a:effectLst>
                <a:latin typeface="Arial Narrow" panose="020B0606020202030204" pitchFamily="34" charset="0"/>
              </a:rPr>
              <a:t>Depravity</a:t>
            </a:r>
          </a:p>
          <a:p>
            <a:pPr marL="0" indent="0">
              <a:spcBef>
                <a:spcPts val="0"/>
              </a:spcBef>
            </a:pPr>
            <a:r>
              <a:rPr lang="en-US" sz="4400" b="1" dirty="0" smtClean="0">
                <a:solidFill>
                  <a:schemeClr val="accent1"/>
                </a:solidFill>
                <a:effectLst>
                  <a:outerShdw blurRad="38100" dist="38100" dir="2700000" algn="tl">
                    <a:srgbClr val="000000">
                      <a:alpha val="43137"/>
                    </a:srgbClr>
                  </a:outerShdw>
                </a:effectLst>
                <a:latin typeface="Arial Narrow" panose="020B0606020202030204" pitchFamily="34" charset="0"/>
              </a:rPr>
              <a:t>U</a:t>
            </a:r>
            <a:r>
              <a:rPr lang="en-US" sz="4400" b="1" dirty="0" smtClean="0">
                <a:solidFill>
                  <a:srgbClr val="FFFFFF"/>
                </a:solidFill>
                <a:effectLst>
                  <a:outerShdw blurRad="38100" dist="38100" dir="2700000" algn="tl">
                    <a:srgbClr val="000000">
                      <a:alpha val="43137"/>
                    </a:srgbClr>
                  </a:outerShdw>
                </a:effectLst>
                <a:latin typeface="Arial Narrow" panose="020B0606020202030204" pitchFamily="34" charset="0"/>
              </a:rPr>
              <a:t> - Unconditional Election</a:t>
            </a:r>
          </a:p>
          <a:p>
            <a:pPr marL="0" indent="0">
              <a:spcBef>
                <a:spcPts val="0"/>
              </a:spcBef>
            </a:pPr>
            <a:r>
              <a:rPr lang="en-US" sz="4400" b="1" dirty="0" smtClean="0">
                <a:solidFill>
                  <a:schemeClr val="accent1"/>
                </a:solidFill>
                <a:effectLst>
                  <a:outerShdw blurRad="38100" dist="38100" dir="2700000" algn="tl">
                    <a:srgbClr val="000000">
                      <a:alpha val="43137"/>
                    </a:srgbClr>
                  </a:outerShdw>
                </a:effectLst>
                <a:latin typeface="Arial Narrow" panose="020B0606020202030204" pitchFamily="34" charset="0"/>
              </a:rPr>
              <a:t>L</a:t>
            </a:r>
            <a:r>
              <a:rPr lang="en-US" sz="4400" b="1" dirty="0" smtClean="0">
                <a:solidFill>
                  <a:srgbClr val="FFFFFF"/>
                </a:solidFill>
                <a:effectLst>
                  <a:outerShdw blurRad="38100" dist="38100" dir="2700000" algn="tl">
                    <a:srgbClr val="000000">
                      <a:alpha val="43137"/>
                    </a:srgbClr>
                  </a:outerShdw>
                </a:effectLst>
                <a:latin typeface="Arial Narrow" panose="020B0606020202030204" pitchFamily="34" charset="0"/>
              </a:rPr>
              <a:t> - Limited Atonement</a:t>
            </a:r>
          </a:p>
          <a:p>
            <a:pPr marL="0" indent="0">
              <a:spcBef>
                <a:spcPts val="0"/>
              </a:spcBef>
            </a:pPr>
            <a:r>
              <a:rPr lang="en-US" sz="4400" b="1" dirty="0" smtClean="0">
                <a:solidFill>
                  <a:schemeClr val="accent1"/>
                </a:solidFill>
                <a:effectLst>
                  <a:outerShdw blurRad="38100" dist="38100" dir="2700000" algn="tl">
                    <a:srgbClr val="000000">
                      <a:alpha val="43137"/>
                    </a:srgbClr>
                  </a:outerShdw>
                </a:effectLst>
                <a:latin typeface="Arial Narrow" panose="020B0606020202030204" pitchFamily="34" charset="0"/>
              </a:rPr>
              <a:t>I</a:t>
            </a:r>
            <a:r>
              <a:rPr lang="en-US" sz="4400" b="1" dirty="0" smtClean="0">
                <a:solidFill>
                  <a:srgbClr val="FFFFFF"/>
                </a:solidFill>
                <a:effectLst>
                  <a:outerShdw blurRad="38100" dist="38100" dir="2700000" algn="tl">
                    <a:srgbClr val="000000">
                      <a:alpha val="43137"/>
                    </a:srgbClr>
                  </a:outerShdw>
                </a:effectLst>
                <a:latin typeface="Arial Narrow" panose="020B0606020202030204" pitchFamily="34" charset="0"/>
              </a:rPr>
              <a:t> - Irresistible Grace</a:t>
            </a:r>
          </a:p>
          <a:p>
            <a:pPr marL="0" indent="0">
              <a:spcBef>
                <a:spcPts val="0"/>
              </a:spcBef>
            </a:pPr>
            <a:r>
              <a:rPr lang="en-US" sz="4400" b="1" dirty="0" smtClean="0">
                <a:solidFill>
                  <a:schemeClr val="accent1"/>
                </a:solidFill>
                <a:effectLst>
                  <a:outerShdw blurRad="38100" dist="38100" dir="2700000" algn="tl">
                    <a:srgbClr val="000000">
                      <a:alpha val="43137"/>
                    </a:srgbClr>
                  </a:outerShdw>
                </a:effectLst>
                <a:latin typeface="Arial Narrow" panose="020B0606020202030204" pitchFamily="34" charset="0"/>
              </a:rPr>
              <a:t>P</a:t>
            </a:r>
            <a:r>
              <a:rPr lang="en-US" sz="4400" b="1" dirty="0" smtClean="0">
                <a:solidFill>
                  <a:srgbClr val="FFFFFF"/>
                </a:solidFill>
                <a:effectLst>
                  <a:outerShdw blurRad="38100" dist="38100" dir="2700000" algn="tl">
                    <a:srgbClr val="000000">
                      <a:alpha val="43137"/>
                    </a:srgbClr>
                  </a:outerShdw>
                </a:effectLst>
                <a:latin typeface="Arial Narrow" panose="020B0606020202030204" pitchFamily="34" charset="0"/>
              </a:rPr>
              <a:t> - Perseverance </a:t>
            </a:r>
            <a:r>
              <a:rPr lang="en-US" sz="4400" b="1" dirty="0">
                <a:solidFill>
                  <a:srgbClr val="FFFFFF"/>
                </a:solidFill>
                <a:effectLst>
                  <a:outerShdw blurRad="38100" dist="38100" dir="2700000" algn="tl">
                    <a:srgbClr val="000000">
                      <a:alpha val="43137"/>
                    </a:srgbClr>
                  </a:outerShdw>
                </a:effectLst>
                <a:latin typeface="Arial Narrow" panose="020B0606020202030204" pitchFamily="34" charset="0"/>
              </a:rPr>
              <a:t>of the Saints</a:t>
            </a:r>
          </a:p>
        </p:txBody>
      </p:sp>
    </p:spTree>
    <p:extLst>
      <p:ext uri="{BB962C8B-B14F-4D97-AF65-F5344CB8AC3E}">
        <p14:creationId xmlns:p14="http://schemas.microsoft.com/office/powerpoint/2010/main" val="16543663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left)">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left)">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8" descr="MCAN00216_000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638800" y="2362200"/>
            <a:ext cx="3200400" cy="289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WordArt 9"/>
          <p:cNvSpPr>
            <a:spLocks noChangeArrowheads="1" noChangeShapeType="1" noTextEdit="1"/>
          </p:cNvSpPr>
          <p:nvPr/>
        </p:nvSpPr>
        <p:spPr bwMode="auto">
          <a:xfrm>
            <a:off x="2743200" y="457200"/>
            <a:ext cx="3581400" cy="1228725"/>
          </a:xfrm>
          <a:prstGeom prst="rect">
            <a:avLst/>
          </a:prstGeom>
        </p:spPr>
        <p:txBody>
          <a:bodyPr wrap="none" fromWordArt="1">
            <a:prstTxWarp prst="textPlain">
              <a:avLst>
                <a:gd name="adj" fmla="val 50000"/>
              </a:avLst>
            </a:prstTxWarp>
          </a:bodyPr>
          <a:lstStyle/>
          <a:p>
            <a:pPr algn="ctr"/>
            <a:r>
              <a:rPr lang="en-US" sz="3600" kern="10" dirty="0">
                <a:ln w="9525">
                  <a:solidFill>
                    <a:srgbClr val="000000"/>
                  </a:solidFill>
                  <a:round/>
                  <a:headEnd/>
                  <a:tailEnd/>
                </a:ln>
                <a:solidFill>
                  <a:schemeClr val="accent1"/>
                </a:solidFill>
                <a:latin typeface="Arial Black"/>
              </a:rPr>
              <a:t>Amos 5:19</a:t>
            </a:r>
          </a:p>
        </p:txBody>
      </p:sp>
      <p:pic>
        <p:nvPicPr>
          <p:cNvPr id="4100" name="Picture 10" descr="MCAN02007_0000[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3400" y="2590800"/>
            <a:ext cx="3200400" cy="304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1" name="Picture 12" descr="man_head_spinning_lg_nwm_17662[1]"/>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3619500" y="2476500"/>
            <a:ext cx="190500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7902449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838200"/>
          </a:xfrm>
          <a:solidFill>
            <a:srgbClr val="FFFFFF"/>
          </a:solidFill>
        </p:spPr>
        <p:txBody>
          <a:bodyPr/>
          <a:lstStyle/>
          <a:p>
            <a:r>
              <a:rPr lang="en-US" sz="5400" b="1" dirty="0" smtClean="0">
                <a:solidFill>
                  <a:srgbClr val="002060"/>
                </a:solidFill>
                <a:latin typeface="Arial Narrow" panose="020B0606020202030204" pitchFamily="34" charset="0"/>
              </a:rPr>
              <a:t>The Proliferation of Apostasy</a:t>
            </a:r>
            <a:endParaRPr lang="en-US" sz="5400" b="1" dirty="0">
              <a:solidFill>
                <a:srgbClr val="002060"/>
              </a:solidFill>
              <a:latin typeface="Arial Narrow" panose="020B0606020202030204" pitchFamily="34" charset="0"/>
            </a:endParaRPr>
          </a:p>
        </p:txBody>
      </p:sp>
      <p:sp>
        <p:nvSpPr>
          <p:cNvPr id="3" name="Content Placeholder 2"/>
          <p:cNvSpPr>
            <a:spLocks noGrp="1"/>
          </p:cNvSpPr>
          <p:nvPr>
            <p:ph idx="1"/>
          </p:nvPr>
        </p:nvSpPr>
        <p:spPr>
          <a:xfrm>
            <a:off x="0" y="914400"/>
            <a:ext cx="8763000" cy="5791200"/>
          </a:xfrm>
        </p:spPr>
        <p:txBody>
          <a:bodyPr>
            <a:normAutofit lnSpcReduction="10000"/>
          </a:bodyPr>
          <a:lstStyle/>
          <a:p>
            <a:pPr algn="just">
              <a:buClr>
                <a:schemeClr val="accent1"/>
              </a:buClr>
              <a:buSzPct val="106000"/>
              <a:buFont typeface="Wingdings" panose="05000000000000000000" pitchFamily="2" charset="2"/>
              <a:buChar char="Ø"/>
            </a:pPr>
            <a:r>
              <a:rPr lang="en-US" sz="3900" b="1" dirty="0" smtClean="0">
                <a:solidFill>
                  <a:srgbClr val="FFFFFF"/>
                </a:solidFill>
                <a:effectLst>
                  <a:outerShdw blurRad="38100" dist="38100" dir="2700000" algn="tl">
                    <a:srgbClr val="000000">
                      <a:alpha val="43137"/>
                    </a:srgbClr>
                  </a:outerShdw>
                </a:effectLst>
                <a:latin typeface="Arial Narrow" panose="020B0606020202030204" pitchFamily="34" charset="0"/>
              </a:rPr>
              <a:t>Instead </a:t>
            </a:r>
            <a:r>
              <a:rPr lang="en-US" sz="3900" b="1" dirty="0">
                <a:solidFill>
                  <a:srgbClr val="FFFFFF"/>
                </a:solidFill>
                <a:effectLst>
                  <a:outerShdw blurRad="38100" dist="38100" dir="2700000" algn="tl">
                    <a:srgbClr val="000000">
                      <a:alpha val="43137"/>
                    </a:srgbClr>
                  </a:outerShdw>
                </a:effectLst>
                <a:latin typeface="Arial Narrow" panose="020B0606020202030204" pitchFamily="34" charset="0"/>
              </a:rPr>
              <a:t>of really solving the problem </a:t>
            </a:r>
            <a:r>
              <a:rPr lang="en-US" sz="3900" b="1" dirty="0" smtClean="0">
                <a:solidFill>
                  <a:srgbClr val="FFFFFF"/>
                </a:solidFill>
                <a:effectLst>
                  <a:outerShdw blurRad="38100" dist="38100" dir="2700000" algn="tl">
                    <a:srgbClr val="000000">
                      <a:alpha val="43137"/>
                    </a:srgbClr>
                  </a:outerShdw>
                </a:effectLst>
                <a:latin typeface="Arial Narrow" panose="020B0606020202030204" pitchFamily="34" charset="0"/>
              </a:rPr>
              <a:t>of apostasy, </a:t>
            </a:r>
            <a:r>
              <a:rPr lang="en-US" sz="3900" b="1" dirty="0">
                <a:solidFill>
                  <a:srgbClr val="FFFFFF"/>
                </a:solidFill>
                <a:effectLst>
                  <a:outerShdw blurRad="38100" dist="38100" dir="2700000" algn="tl">
                    <a:srgbClr val="000000">
                      <a:alpha val="43137"/>
                    </a:srgbClr>
                  </a:outerShdw>
                </a:effectLst>
                <a:latin typeface="Arial Narrow" panose="020B0606020202030204" pitchFamily="34" charset="0"/>
              </a:rPr>
              <a:t>the Protestant Reformation ultimately led to </a:t>
            </a:r>
            <a:r>
              <a:rPr lang="en-US" sz="3900" b="1" dirty="0" smtClean="0">
                <a:solidFill>
                  <a:srgbClr val="FFFFFF"/>
                </a:solidFill>
                <a:effectLst>
                  <a:outerShdw blurRad="38100" dist="38100" dir="2700000" algn="tl">
                    <a:srgbClr val="000000">
                      <a:alpha val="43137"/>
                    </a:srgbClr>
                  </a:outerShdw>
                </a:effectLst>
                <a:latin typeface="Arial Narrow" panose="020B0606020202030204" pitchFamily="34" charset="0"/>
              </a:rPr>
              <a:t>the proliferation </a:t>
            </a:r>
            <a:r>
              <a:rPr lang="en-US" sz="3900" b="1" dirty="0">
                <a:solidFill>
                  <a:srgbClr val="FFFFFF"/>
                </a:solidFill>
                <a:effectLst>
                  <a:outerShdw blurRad="38100" dist="38100" dir="2700000" algn="tl">
                    <a:srgbClr val="000000">
                      <a:alpha val="43137"/>
                    </a:srgbClr>
                  </a:outerShdw>
                </a:effectLst>
                <a:latin typeface="Arial Narrow" panose="020B0606020202030204" pitchFamily="34" charset="0"/>
              </a:rPr>
              <a:t>of even more denominational bodies </a:t>
            </a:r>
            <a:r>
              <a:rPr lang="en-US" sz="3900" b="1" dirty="0" smtClean="0">
                <a:solidFill>
                  <a:srgbClr val="FFFFFF"/>
                </a:solidFill>
                <a:effectLst>
                  <a:outerShdw blurRad="38100" dist="38100" dir="2700000" algn="tl">
                    <a:srgbClr val="000000">
                      <a:alpha val="43137"/>
                    </a:srgbClr>
                  </a:outerShdw>
                </a:effectLst>
                <a:latin typeface="Arial Narrow" panose="020B0606020202030204" pitchFamily="34" charset="0"/>
              </a:rPr>
              <a:t>and sectarian </a:t>
            </a:r>
            <a:r>
              <a:rPr lang="en-US" sz="3900" b="1" dirty="0">
                <a:solidFill>
                  <a:srgbClr val="FFFFFF"/>
                </a:solidFill>
                <a:effectLst>
                  <a:outerShdw blurRad="38100" dist="38100" dir="2700000" algn="tl">
                    <a:srgbClr val="000000">
                      <a:alpha val="43137"/>
                    </a:srgbClr>
                  </a:outerShdw>
                </a:effectLst>
                <a:latin typeface="Arial Narrow" panose="020B0606020202030204" pitchFamily="34" charset="0"/>
              </a:rPr>
              <a:t>groups. </a:t>
            </a:r>
            <a:endParaRPr lang="en-US" sz="3900" b="1" dirty="0" smtClean="0">
              <a:solidFill>
                <a:srgbClr val="FFFFFF"/>
              </a:solidFill>
              <a:effectLst>
                <a:outerShdw blurRad="38100" dist="38100" dir="2700000" algn="tl">
                  <a:srgbClr val="000000">
                    <a:alpha val="43137"/>
                  </a:srgbClr>
                </a:outerShdw>
              </a:effectLst>
              <a:latin typeface="Arial Narrow" panose="020B0606020202030204" pitchFamily="34" charset="0"/>
            </a:endParaRPr>
          </a:p>
          <a:p>
            <a:pPr algn="just">
              <a:buClr>
                <a:schemeClr val="accent1"/>
              </a:buClr>
              <a:buSzPct val="106000"/>
              <a:buFont typeface="Wingdings" panose="05000000000000000000" pitchFamily="2" charset="2"/>
              <a:buChar char="Ø"/>
            </a:pPr>
            <a:r>
              <a:rPr lang="en-US" sz="3900" b="1" dirty="0">
                <a:solidFill>
                  <a:srgbClr val="FFFFFF"/>
                </a:solidFill>
                <a:effectLst>
                  <a:outerShdw blurRad="38100" dist="38100" dir="2700000" algn="tl">
                    <a:srgbClr val="000000">
                      <a:alpha val="43137"/>
                    </a:srgbClr>
                  </a:outerShdw>
                </a:effectLst>
                <a:latin typeface="Arial Narrow" panose="020B0606020202030204" pitchFamily="34" charset="0"/>
              </a:rPr>
              <a:t>Luther overreacted to the Catholic emphasis upon </a:t>
            </a:r>
            <a:r>
              <a:rPr lang="en-US" sz="3900" b="1" dirty="0" smtClean="0">
                <a:solidFill>
                  <a:srgbClr val="FFFFFF"/>
                </a:solidFill>
                <a:effectLst>
                  <a:outerShdw blurRad="38100" dist="38100" dir="2700000" algn="tl">
                    <a:srgbClr val="000000">
                      <a:alpha val="43137"/>
                    </a:srgbClr>
                  </a:outerShdw>
                </a:effectLst>
                <a:latin typeface="Arial Narrow" panose="020B0606020202030204" pitchFamily="34" charset="0"/>
              </a:rPr>
              <a:t>human </a:t>
            </a:r>
            <a:r>
              <a:rPr lang="en-US" sz="3900" b="1" dirty="0">
                <a:solidFill>
                  <a:srgbClr val="FFFFFF"/>
                </a:solidFill>
                <a:effectLst>
                  <a:outerShdw blurRad="38100" dist="38100" dir="2700000" algn="tl">
                    <a:srgbClr val="000000">
                      <a:alpha val="43137"/>
                    </a:srgbClr>
                  </a:outerShdw>
                </a:effectLst>
                <a:latin typeface="Arial Narrow" panose="020B0606020202030204" pitchFamily="34" charset="0"/>
              </a:rPr>
              <a:t>works and swung to the other </a:t>
            </a:r>
            <a:r>
              <a:rPr lang="en-US" sz="3900" b="1" dirty="0" smtClean="0">
                <a:solidFill>
                  <a:srgbClr val="FFFFFF"/>
                </a:solidFill>
                <a:effectLst>
                  <a:outerShdw blurRad="38100" dist="38100" dir="2700000" algn="tl">
                    <a:srgbClr val="000000">
                      <a:alpha val="43137"/>
                    </a:srgbClr>
                  </a:outerShdw>
                </a:effectLst>
                <a:latin typeface="Arial Narrow" panose="020B0606020202030204" pitchFamily="34" charset="0"/>
              </a:rPr>
              <a:t>end of </a:t>
            </a:r>
            <a:r>
              <a:rPr lang="en-US" sz="3900" b="1" dirty="0">
                <a:solidFill>
                  <a:srgbClr val="FFFFFF"/>
                </a:solidFill>
                <a:effectLst>
                  <a:outerShdw blurRad="38100" dist="38100" dir="2700000" algn="tl">
                    <a:srgbClr val="000000">
                      <a:alpha val="43137"/>
                    </a:srgbClr>
                  </a:outerShdw>
                </a:effectLst>
                <a:latin typeface="Arial Narrow" panose="020B0606020202030204" pitchFamily="34" charset="0"/>
              </a:rPr>
              <a:t>the pendulum, teaching that salvation is by </a:t>
            </a:r>
            <a:r>
              <a:rPr lang="en-US" sz="3900" b="1" dirty="0" smtClean="0">
                <a:solidFill>
                  <a:srgbClr val="FFFFFF"/>
                </a:solidFill>
                <a:effectLst>
                  <a:outerShdw blurRad="38100" dist="38100" dir="2700000" algn="tl">
                    <a:srgbClr val="000000">
                      <a:alpha val="43137"/>
                    </a:srgbClr>
                  </a:outerShdw>
                </a:effectLst>
                <a:latin typeface="Arial Narrow" panose="020B0606020202030204" pitchFamily="34" charset="0"/>
              </a:rPr>
              <a:t>faith only.</a:t>
            </a:r>
          </a:p>
          <a:p>
            <a:pPr algn="just">
              <a:buClr>
                <a:schemeClr val="accent1"/>
              </a:buClr>
              <a:buSzPct val="106000"/>
              <a:buFont typeface="Wingdings" panose="05000000000000000000" pitchFamily="2" charset="2"/>
              <a:buChar char="Ø"/>
            </a:pPr>
            <a:r>
              <a:rPr lang="en-US" sz="3900" b="1" dirty="0" smtClean="0">
                <a:solidFill>
                  <a:srgbClr val="FFFFFF"/>
                </a:solidFill>
                <a:effectLst>
                  <a:outerShdw blurRad="38100" dist="38100" dir="2700000" algn="tl">
                    <a:srgbClr val="000000">
                      <a:alpha val="43137"/>
                    </a:srgbClr>
                  </a:outerShdw>
                </a:effectLst>
                <a:latin typeface="Arial Narrow" panose="020B0606020202030204" pitchFamily="34" charset="0"/>
              </a:rPr>
              <a:t>Calvin did no better!</a:t>
            </a:r>
            <a:endParaRPr lang="en-US" sz="3900" b="1" dirty="0">
              <a:solidFill>
                <a:srgbClr val="FFFFFF"/>
              </a:solidFill>
              <a:effectLst>
                <a:outerShdw blurRad="38100" dist="38100" dir="2700000" algn="tl">
                  <a:srgbClr val="000000">
                    <a:alpha val="43137"/>
                  </a:srgbClr>
                </a:outerShdw>
              </a:effectLst>
              <a:latin typeface="Arial Narrow" panose="020B0606020202030204" pitchFamily="34" charset="0"/>
            </a:endParaRPr>
          </a:p>
        </p:txBody>
      </p:sp>
      <p:sp>
        <p:nvSpPr>
          <p:cNvPr id="4" name="Rectangle 3"/>
          <p:cNvSpPr/>
          <p:nvPr/>
        </p:nvSpPr>
        <p:spPr>
          <a:xfrm>
            <a:off x="381000" y="-15542945"/>
            <a:ext cx="5514975" cy="11172289"/>
          </a:xfrm>
          <a:prstGeom prst="rect">
            <a:avLst/>
          </a:prstGeom>
        </p:spPr>
        <p:txBody>
          <a:bodyPr wrap="square">
            <a:spAutoFit/>
          </a:bodyPr>
          <a:lstStyle/>
          <a:p>
            <a:pPr marL="342900" lvl="0" indent="-342900" algn="just" eaLnBrk="0" hangingPunct="0">
              <a:spcBef>
                <a:spcPct val="20000"/>
              </a:spcBef>
              <a:buFont typeface="Wingdings" panose="05000000000000000000" pitchFamily="2" charset="2"/>
              <a:buChar char="Ø"/>
            </a:pPr>
            <a:r>
              <a:rPr lang="en-US" sz="4000" b="1" kern="0" dirty="0">
                <a:solidFill>
                  <a:srgbClr val="FFFFFF"/>
                </a:solidFill>
                <a:effectLst>
                  <a:outerShdw blurRad="38100" dist="38100" dir="2700000" algn="tl">
                    <a:srgbClr val="000000">
                      <a:alpha val="43137"/>
                    </a:srgbClr>
                  </a:outerShdw>
                </a:effectLst>
                <a:latin typeface="Arial Narrow" panose="020B0606020202030204" pitchFamily="34" charset="0"/>
              </a:rPr>
              <a:t>instead of really solving the problem of</a:t>
            </a:r>
          </a:p>
          <a:p>
            <a:pPr marL="342900" lvl="0" indent="-342900" algn="just" eaLnBrk="0" hangingPunct="0">
              <a:spcBef>
                <a:spcPct val="20000"/>
              </a:spcBef>
              <a:buFont typeface="Wingdings" panose="05000000000000000000" pitchFamily="2" charset="2"/>
              <a:buChar char="Ø"/>
            </a:pPr>
            <a:r>
              <a:rPr lang="en-US" sz="4000" b="1" kern="0" dirty="0">
                <a:solidFill>
                  <a:srgbClr val="FFFFFF"/>
                </a:solidFill>
                <a:effectLst>
                  <a:outerShdw blurRad="38100" dist="38100" dir="2700000" algn="tl">
                    <a:srgbClr val="000000">
                      <a:alpha val="43137"/>
                    </a:srgbClr>
                  </a:outerShdw>
                </a:effectLst>
                <a:latin typeface="Arial Narrow" panose="020B0606020202030204" pitchFamily="34" charset="0"/>
              </a:rPr>
              <a:t>apostasy, the Protestant Reformation ultimately led to the</a:t>
            </a:r>
          </a:p>
          <a:p>
            <a:pPr marL="342900" lvl="0" indent="-342900" algn="just" eaLnBrk="0" hangingPunct="0">
              <a:spcBef>
                <a:spcPct val="20000"/>
              </a:spcBef>
              <a:buFont typeface="Wingdings" panose="05000000000000000000" pitchFamily="2" charset="2"/>
              <a:buChar char="Ø"/>
            </a:pPr>
            <a:r>
              <a:rPr lang="en-US" sz="4000" b="1" kern="0" dirty="0">
                <a:solidFill>
                  <a:srgbClr val="FFFFFF"/>
                </a:solidFill>
                <a:effectLst>
                  <a:outerShdw blurRad="38100" dist="38100" dir="2700000" algn="tl">
                    <a:srgbClr val="000000">
                      <a:alpha val="43137"/>
                    </a:srgbClr>
                  </a:outerShdw>
                </a:effectLst>
                <a:latin typeface="Arial Narrow" panose="020B0606020202030204" pitchFamily="34" charset="0"/>
              </a:rPr>
              <a:t>proliferation of even more denominational bodies and</a:t>
            </a:r>
          </a:p>
          <a:p>
            <a:pPr marL="342900" lvl="0" indent="-342900" algn="just" eaLnBrk="0" hangingPunct="0">
              <a:spcBef>
                <a:spcPct val="20000"/>
              </a:spcBef>
              <a:buFont typeface="Wingdings" panose="05000000000000000000" pitchFamily="2" charset="2"/>
              <a:buChar char="Ø"/>
            </a:pPr>
            <a:r>
              <a:rPr lang="en-US" sz="4000" b="1" kern="0" dirty="0">
                <a:solidFill>
                  <a:srgbClr val="FFFFFF"/>
                </a:solidFill>
                <a:effectLst>
                  <a:outerShdw blurRad="38100" dist="38100" dir="2700000" algn="tl">
                    <a:srgbClr val="000000">
                      <a:alpha val="43137"/>
                    </a:srgbClr>
                  </a:outerShdw>
                </a:effectLst>
                <a:latin typeface="Arial Narrow" panose="020B0606020202030204" pitchFamily="34" charset="0"/>
              </a:rPr>
              <a:t>sectarian groups. Luther overreacted to the Catholic</a:t>
            </a:r>
          </a:p>
          <a:p>
            <a:pPr marL="342900" lvl="0" indent="-342900" algn="just" eaLnBrk="0" hangingPunct="0">
              <a:spcBef>
                <a:spcPct val="20000"/>
              </a:spcBef>
              <a:buFont typeface="Wingdings" panose="05000000000000000000" pitchFamily="2" charset="2"/>
              <a:buChar char="Ø"/>
            </a:pPr>
            <a:r>
              <a:rPr lang="en-US" sz="4000" b="1" kern="0" dirty="0">
                <a:solidFill>
                  <a:srgbClr val="FFFFFF"/>
                </a:solidFill>
                <a:effectLst>
                  <a:outerShdw blurRad="38100" dist="38100" dir="2700000" algn="tl">
                    <a:srgbClr val="000000">
                      <a:alpha val="43137"/>
                    </a:srgbClr>
                  </a:outerShdw>
                </a:effectLst>
                <a:latin typeface="Arial Narrow" panose="020B0606020202030204" pitchFamily="34" charset="0"/>
              </a:rPr>
              <a:t>emphasis upon human works and swung to the other end</a:t>
            </a:r>
          </a:p>
          <a:p>
            <a:pPr marL="342900" lvl="0" indent="-342900" algn="just" eaLnBrk="0" hangingPunct="0">
              <a:spcBef>
                <a:spcPct val="20000"/>
              </a:spcBef>
              <a:buFont typeface="Wingdings" panose="05000000000000000000" pitchFamily="2" charset="2"/>
              <a:buChar char="Ø"/>
            </a:pPr>
            <a:r>
              <a:rPr lang="en-US" sz="4000" b="1" kern="0" dirty="0">
                <a:solidFill>
                  <a:srgbClr val="FFFFFF"/>
                </a:solidFill>
                <a:effectLst>
                  <a:outerShdw blurRad="38100" dist="38100" dir="2700000" algn="tl">
                    <a:srgbClr val="000000">
                      <a:alpha val="43137"/>
                    </a:srgbClr>
                  </a:outerShdw>
                </a:effectLst>
                <a:latin typeface="Arial Narrow" panose="020B0606020202030204" pitchFamily="34" charset="0"/>
              </a:rPr>
              <a:t>of the pendulum, teaching that salvation is by faith only.</a:t>
            </a:r>
            <a:endParaRPr lang="en-US" sz="3200" b="1" kern="0" dirty="0">
              <a:solidFill>
                <a:srgbClr val="FFFFFF"/>
              </a:solidFill>
              <a:effectLst>
                <a:outerShdw blurRad="38100" dist="38100" dir="2700000" algn="tl">
                  <a:srgbClr val="000000">
                    <a:alpha val="43137"/>
                  </a:srgbClr>
                </a:outerShdw>
              </a:effectLst>
              <a:latin typeface="Arial Narrow" panose="020B0606020202030204" pitchFamily="34" charset="0"/>
            </a:endParaRPr>
          </a:p>
        </p:txBody>
      </p:sp>
    </p:spTree>
    <p:extLst>
      <p:ext uri="{BB962C8B-B14F-4D97-AF65-F5344CB8AC3E}">
        <p14:creationId xmlns:p14="http://schemas.microsoft.com/office/powerpoint/2010/main" val="15663183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838200"/>
          </a:xfrm>
          <a:solidFill>
            <a:srgbClr val="FFFFFF"/>
          </a:solidFill>
        </p:spPr>
        <p:txBody>
          <a:bodyPr/>
          <a:lstStyle/>
          <a:p>
            <a:r>
              <a:rPr lang="en-US" sz="4800" b="1" dirty="0" smtClean="0">
                <a:solidFill>
                  <a:srgbClr val="002060"/>
                </a:solidFill>
                <a:effectLst>
                  <a:outerShdw blurRad="38100" dist="38100" dir="2700000" algn="tl">
                    <a:srgbClr val="000000">
                      <a:alpha val="43137"/>
                    </a:srgbClr>
                  </a:outerShdw>
                </a:effectLst>
                <a:latin typeface="Arial Narrow" panose="020B0606020202030204" pitchFamily="34" charset="0"/>
              </a:rPr>
              <a:t>The Prescription To Cure Apostasy</a:t>
            </a:r>
            <a:endParaRPr lang="en-US" sz="4800" b="1" dirty="0">
              <a:solidFill>
                <a:srgbClr val="002060"/>
              </a:solidFill>
              <a:effectLst>
                <a:outerShdw blurRad="38100" dist="38100" dir="2700000" algn="tl">
                  <a:srgbClr val="000000">
                    <a:alpha val="43137"/>
                  </a:srgbClr>
                </a:outerShdw>
              </a:effectLst>
              <a:latin typeface="Arial Narrow" panose="020B0606020202030204" pitchFamily="34" charset="0"/>
            </a:endParaRPr>
          </a:p>
        </p:txBody>
      </p:sp>
      <p:sp>
        <p:nvSpPr>
          <p:cNvPr id="3" name="Content Placeholder 2"/>
          <p:cNvSpPr>
            <a:spLocks noGrp="1"/>
          </p:cNvSpPr>
          <p:nvPr>
            <p:ph idx="1"/>
          </p:nvPr>
        </p:nvSpPr>
        <p:spPr>
          <a:xfrm>
            <a:off x="152400" y="914400"/>
            <a:ext cx="8610600" cy="5943600"/>
          </a:xfrm>
        </p:spPr>
        <p:txBody>
          <a:bodyPr>
            <a:normAutofit lnSpcReduction="10000"/>
          </a:bodyPr>
          <a:lstStyle/>
          <a:p>
            <a:pPr marL="0" indent="0" algn="just">
              <a:buNone/>
            </a:pPr>
            <a:r>
              <a:rPr lang="en-US" sz="4000" b="1" dirty="0" smtClean="0">
                <a:solidFill>
                  <a:srgbClr val="FFFFFF"/>
                </a:solidFill>
                <a:effectLst>
                  <a:outerShdw blurRad="38100" dist="38100" dir="2700000" algn="tl">
                    <a:srgbClr val="000000">
                      <a:alpha val="43137"/>
                    </a:srgbClr>
                  </a:outerShdw>
                </a:effectLst>
                <a:latin typeface="Arial Narrow" panose="020B0606020202030204" pitchFamily="34" charset="0"/>
              </a:rPr>
              <a:t>“We </a:t>
            </a:r>
            <a:r>
              <a:rPr lang="en-US" sz="4000" b="1" dirty="0">
                <a:solidFill>
                  <a:srgbClr val="FFFFFF"/>
                </a:solidFill>
                <a:effectLst>
                  <a:outerShdw blurRad="38100" dist="38100" dir="2700000" algn="tl">
                    <a:srgbClr val="000000">
                      <a:alpha val="43137"/>
                    </a:srgbClr>
                  </a:outerShdw>
                </a:effectLst>
                <a:latin typeface="Arial Narrow" panose="020B0606020202030204" pitchFamily="34" charset="0"/>
              </a:rPr>
              <a:t>accept the good that preceding </a:t>
            </a:r>
            <a:r>
              <a:rPr lang="en-US" sz="4000" b="1" dirty="0" smtClean="0">
                <a:solidFill>
                  <a:srgbClr val="FFFFFF"/>
                </a:solidFill>
                <a:effectLst>
                  <a:outerShdw blurRad="38100" dist="38100" dir="2700000" algn="tl">
                    <a:srgbClr val="000000">
                      <a:alpha val="43137"/>
                    </a:srgbClr>
                  </a:outerShdw>
                </a:effectLst>
                <a:latin typeface="Arial Narrow" panose="020B0606020202030204" pitchFamily="34" charset="0"/>
              </a:rPr>
              <a:t>reformers have </a:t>
            </a:r>
            <a:r>
              <a:rPr lang="en-US" sz="4000" b="1" dirty="0">
                <a:solidFill>
                  <a:srgbClr val="FFFFFF"/>
                </a:solidFill>
                <a:effectLst>
                  <a:outerShdw blurRad="38100" dist="38100" dir="2700000" algn="tl">
                    <a:srgbClr val="000000">
                      <a:alpha val="43137"/>
                    </a:srgbClr>
                  </a:outerShdw>
                </a:effectLst>
                <a:latin typeface="Arial Narrow" panose="020B0606020202030204" pitchFamily="34" charset="0"/>
              </a:rPr>
              <a:t>accomplished, and honor those who </a:t>
            </a:r>
            <a:r>
              <a:rPr lang="en-US" sz="4000" b="1" dirty="0" smtClean="0">
                <a:solidFill>
                  <a:srgbClr val="FFFFFF"/>
                </a:solidFill>
                <a:effectLst>
                  <a:outerShdw blurRad="38100" dist="38100" dir="2700000" algn="tl">
                    <a:srgbClr val="000000">
                      <a:alpha val="43137"/>
                    </a:srgbClr>
                  </a:outerShdw>
                </a:effectLst>
                <a:latin typeface="Arial Narrow" panose="020B0606020202030204" pitchFamily="34" charset="0"/>
              </a:rPr>
              <a:t>have rescued </a:t>
            </a:r>
            <a:r>
              <a:rPr lang="en-US" sz="4000" b="1" dirty="0">
                <a:solidFill>
                  <a:srgbClr val="FFFFFF"/>
                </a:solidFill>
                <a:effectLst>
                  <a:outerShdw blurRad="38100" dist="38100" dir="2700000" algn="tl">
                    <a:srgbClr val="000000">
                      <a:alpha val="43137"/>
                    </a:srgbClr>
                  </a:outerShdw>
                </a:effectLst>
                <a:latin typeface="Arial Narrow" panose="020B0606020202030204" pitchFamily="34" charset="0"/>
              </a:rPr>
              <a:t>the Bible from the grasp of a </a:t>
            </a:r>
            <a:r>
              <a:rPr lang="en-US" sz="4000" b="1" dirty="0" smtClean="0">
                <a:solidFill>
                  <a:srgbClr val="FFFFFF"/>
                </a:solidFill>
                <a:effectLst>
                  <a:outerShdw blurRad="38100" dist="38100" dir="2700000" algn="tl">
                    <a:srgbClr val="000000">
                      <a:alpha val="43137"/>
                    </a:srgbClr>
                  </a:outerShdw>
                </a:effectLst>
                <a:latin typeface="Arial Narrow" panose="020B0606020202030204" pitchFamily="34" charset="0"/>
              </a:rPr>
              <a:t>despotic hierarchy</a:t>
            </a:r>
            <a:r>
              <a:rPr lang="en-US" sz="4000" b="1" dirty="0">
                <a:solidFill>
                  <a:srgbClr val="FFFFFF"/>
                </a:solidFill>
                <a:effectLst>
                  <a:outerShdw blurRad="38100" dist="38100" dir="2700000" algn="tl">
                    <a:srgbClr val="000000">
                      <a:alpha val="43137"/>
                    </a:srgbClr>
                  </a:outerShdw>
                </a:effectLst>
                <a:latin typeface="Arial Narrow" panose="020B0606020202030204" pitchFamily="34" charset="0"/>
              </a:rPr>
              <a:t>, but whatever they taught contrary </a:t>
            </a:r>
            <a:r>
              <a:rPr lang="en-US" sz="4000" b="1" dirty="0" smtClean="0">
                <a:solidFill>
                  <a:srgbClr val="FFFFFF"/>
                </a:solidFill>
                <a:effectLst>
                  <a:outerShdw blurRad="38100" dist="38100" dir="2700000" algn="tl">
                    <a:srgbClr val="000000">
                      <a:alpha val="43137"/>
                    </a:srgbClr>
                  </a:outerShdw>
                </a:effectLst>
                <a:latin typeface="Arial Narrow" panose="020B0606020202030204" pitchFamily="34" charset="0"/>
              </a:rPr>
              <a:t>to God’s </a:t>
            </a:r>
            <a:r>
              <a:rPr lang="en-US" sz="4000" b="1" dirty="0">
                <a:solidFill>
                  <a:srgbClr val="FFFFFF"/>
                </a:solidFill>
                <a:effectLst>
                  <a:outerShdw blurRad="38100" dist="38100" dir="2700000" algn="tl">
                    <a:srgbClr val="000000">
                      <a:alpha val="43137"/>
                    </a:srgbClr>
                  </a:outerShdw>
                </a:effectLst>
                <a:latin typeface="Arial Narrow" panose="020B0606020202030204" pitchFamily="34" charset="0"/>
              </a:rPr>
              <a:t>Word, we reject. What the early </a:t>
            </a:r>
            <a:r>
              <a:rPr lang="en-US" sz="4000" b="1" dirty="0" smtClean="0">
                <a:solidFill>
                  <a:srgbClr val="FFFFFF"/>
                </a:solidFill>
                <a:effectLst>
                  <a:outerShdw blurRad="38100" dist="38100" dir="2700000" algn="tl">
                    <a:srgbClr val="000000">
                      <a:alpha val="43137"/>
                    </a:srgbClr>
                  </a:outerShdw>
                </a:effectLst>
                <a:latin typeface="Arial Narrow" panose="020B0606020202030204" pitchFamily="34" charset="0"/>
              </a:rPr>
              <a:t>reformers left </a:t>
            </a:r>
            <a:r>
              <a:rPr lang="en-US" sz="4000" b="1" dirty="0">
                <a:solidFill>
                  <a:srgbClr val="FFFFFF"/>
                </a:solidFill>
                <a:effectLst>
                  <a:outerShdw blurRad="38100" dist="38100" dir="2700000" algn="tl">
                    <a:srgbClr val="000000">
                      <a:alpha val="43137"/>
                    </a:srgbClr>
                  </a:outerShdw>
                </a:effectLst>
                <a:latin typeface="Arial Narrow" panose="020B0606020202030204" pitchFamily="34" charset="0"/>
              </a:rPr>
              <a:t>undone, we propose to complete; </a:t>
            </a:r>
            <a:r>
              <a:rPr lang="en-US" sz="4000" b="1" dirty="0" smtClean="0">
                <a:solidFill>
                  <a:srgbClr val="FFFFFF"/>
                </a:solidFill>
                <a:effectLst>
                  <a:outerShdw blurRad="38100" dist="38100" dir="2700000" algn="tl">
                    <a:srgbClr val="000000">
                      <a:alpha val="43137"/>
                    </a:srgbClr>
                  </a:outerShdw>
                </a:effectLst>
                <a:latin typeface="Arial Narrow" panose="020B0606020202030204" pitchFamily="34" charset="0"/>
              </a:rPr>
              <a:t>by which</a:t>
            </a:r>
            <a:r>
              <a:rPr lang="en-US" sz="4000" b="1" dirty="0">
                <a:solidFill>
                  <a:srgbClr val="FFFFFF"/>
                </a:solidFill>
                <a:effectLst>
                  <a:outerShdw blurRad="38100" dist="38100" dir="2700000" algn="tl">
                    <a:srgbClr val="000000">
                      <a:alpha val="43137"/>
                    </a:srgbClr>
                  </a:outerShdw>
                </a:effectLst>
                <a:latin typeface="Arial Narrow" panose="020B0606020202030204" pitchFamily="34" charset="0"/>
              </a:rPr>
              <a:t> </a:t>
            </a:r>
            <a:r>
              <a:rPr lang="en-US" sz="4000" b="1" dirty="0" smtClean="0">
                <a:solidFill>
                  <a:srgbClr val="FFFFFF"/>
                </a:solidFill>
                <a:effectLst>
                  <a:outerShdw blurRad="38100" dist="38100" dir="2700000" algn="tl">
                    <a:srgbClr val="000000">
                      <a:alpha val="43137"/>
                    </a:srgbClr>
                  </a:outerShdw>
                </a:effectLst>
                <a:latin typeface="Arial Narrow" panose="020B0606020202030204" pitchFamily="34" charset="0"/>
              </a:rPr>
              <a:t>we </a:t>
            </a:r>
            <a:r>
              <a:rPr lang="en-US" sz="4000" b="1" dirty="0">
                <a:solidFill>
                  <a:srgbClr val="FFFFFF"/>
                </a:solidFill>
                <a:effectLst>
                  <a:outerShdw blurRad="38100" dist="38100" dir="2700000" algn="tl">
                    <a:srgbClr val="000000">
                      <a:alpha val="43137"/>
                    </a:srgbClr>
                  </a:outerShdw>
                </a:effectLst>
                <a:latin typeface="Arial Narrow" panose="020B0606020202030204" pitchFamily="34" charset="0"/>
              </a:rPr>
              <a:t>mean an entire restoration of the </a:t>
            </a:r>
            <a:r>
              <a:rPr lang="en-US" sz="4000" b="1" dirty="0" smtClean="0">
                <a:solidFill>
                  <a:srgbClr val="FFFFFF"/>
                </a:solidFill>
                <a:effectLst>
                  <a:outerShdw blurRad="38100" dist="38100" dir="2700000" algn="tl">
                    <a:srgbClr val="000000">
                      <a:alpha val="43137"/>
                    </a:srgbClr>
                  </a:outerShdw>
                </a:effectLst>
                <a:latin typeface="Arial Narrow" panose="020B0606020202030204" pitchFamily="34" charset="0"/>
              </a:rPr>
              <a:t>ancient order </a:t>
            </a:r>
            <a:r>
              <a:rPr lang="en-US" sz="4000" b="1" dirty="0">
                <a:solidFill>
                  <a:srgbClr val="FFFFFF"/>
                </a:solidFill>
                <a:effectLst>
                  <a:outerShdw blurRad="38100" dist="38100" dir="2700000" algn="tl">
                    <a:srgbClr val="000000">
                      <a:alpha val="43137"/>
                    </a:srgbClr>
                  </a:outerShdw>
                </a:effectLst>
                <a:latin typeface="Arial Narrow" panose="020B0606020202030204" pitchFamily="34" charset="0"/>
              </a:rPr>
              <a:t>of things, in faith and practice, in </a:t>
            </a:r>
            <a:r>
              <a:rPr lang="en-US" sz="4000" b="1" dirty="0" smtClean="0">
                <a:solidFill>
                  <a:srgbClr val="FFFFFF"/>
                </a:solidFill>
                <a:effectLst>
                  <a:outerShdw blurRad="38100" dist="38100" dir="2700000" algn="tl">
                    <a:srgbClr val="000000">
                      <a:alpha val="43137"/>
                    </a:srgbClr>
                  </a:outerShdw>
                </a:effectLst>
                <a:latin typeface="Arial Narrow" panose="020B0606020202030204" pitchFamily="34" charset="0"/>
              </a:rPr>
              <a:t>doctrine and discipline.” </a:t>
            </a:r>
            <a:r>
              <a:rPr lang="en-US" sz="4000" b="1" dirty="0" smtClean="0">
                <a:solidFill>
                  <a:schemeClr val="accent1"/>
                </a:solidFill>
                <a:effectLst>
                  <a:outerShdw blurRad="38100" dist="38100" dir="2700000" algn="tl">
                    <a:srgbClr val="000000">
                      <a:alpha val="43137"/>
                    </a:srgbClr>
                  </a:outerShdw>
                </a:effectLst>
                <a:latin typeface="Arial Narrow" panose="020B0606020202030204" pitchFamily="34" charset="0"/>
              </a:rPr>
              <a:t>Rowe</a:t>
            </a:r>
            <a:endParaRPr lang="en-US" sz="4000" b="1" dirty="0">
              <a:solidFill>
                <a:schemeClr val="accent1"/>
              </a:solidFill>
              <a:effectLst>
                <a:outerShdw blurRad="38100" dist="38100" dir="2700000" algn="tl">
                  <a:srgbClr val="000000">
                    <a:alpha val="43137"/>
                  </a:srgbClr>
                </a:outerShdw>
              </a:effectLst>
              <a:latin typeface="Arial Narrow" panose="020B0606020202030204" pitchFamily="34" charset="0"/>
            </a:endParaRPr>
          </a:p>
        </p:txBody>
      </p:sp>
    </p:spTree>
    <p:extLst>
      <p:ext uri="{BB962C8B-B14F-4D97-AF65-F5344CB8AC3E}">
        <p14:creationId xmlns:p14="http://schemas.microsoft.com/office/powerpoint/2010/main" val="15663183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838200"/>
          </a:xfrm>
          <a:solidFill>
            <a:srgbClr val="FFFFFF"/>
          </a:solidFill>
        </p:spPr>
        <p:txBody>
          <a:bodyPr/>
          <a:lstStyle/>
          <a:p>
            <a:r>
              <a:rPr lang="en-US" sz="4800" b="1" dirty="0" smtClean="0">
                <a:solidFill>
                  <a:srgbClr val="002060"/>
                </a:solidFill>
                <a:effectLst>
                  <a:outerShdw blurRad="38100" dist="38100" dir="2700000" algn="tl">
                    <a:srgbClr val="000000">
                      <a:alpha val="43137"/>
                    </a:srgbClr>
                  </a:outerShdw>
                </a:effectLst>
                <a:latin typeface="Arial Narrow" panose="020B0606020202030204" pitchFamily="34" charset="0"/>
              </a:rPr>
              <a:t>The Prescription To Cure Apostasy</a:t>
            </a:r>
            <a:endParaRPr lang="en-US" sz="4800" b="1" dirty="0">
              <a:solidFill>
                <a:srgbClr val="002060"/>
              </a:solidFill>
              <a:effectLst>
                <a:outerShdw blurRad="38100" dist="38100" dir="2700000" algn="tl">
                  <a:srgbClr val="000000">
                    <a:alpha val="43137"/>
                  </a:srgbClr>
                </a:outerShdw>
              </a:effectLst>
              <a:latin typeface="Arial Narrow" panose="020B0606020202030204" pitchFamily="34" charset="0"/>
            </a:endParaRPr>
          </a:p>
        </p:txBody>
      </p:sp>
      <p:sp>
        <p:nvSpPr>
          <p:cNvPr id="3" name="Content Placeholder 2"/>
          <p:cNvSpPr>
            <a:spLocks noGrp="1"/>
          </p:cNvSpPr>
          <p:nvPr>
            <p:ph idx="1"/>
          </p:nvPr>
        </p:nvSpPr>
        <p:spPr>
          <a:xfrm>
            <a:off x="152400" y="914400"/>
            <a:ext cx="8610600" cy="5943600"/>
          </a:xfrm>
        </p:spPr>
        <p:txBody>
          <a:bodyPr>
            <a:normAutofit/>
          </a:bodyPr>
          <a:lstStyle/>
          <a:p>
            <a:pPr marL="0" indent="0" algn="ctr">
              <a:buNone/>
            </a:pPr>
            <a:r>
              <a:rPr lang="en-US" sz="5400" b="1" dirty="0" smtClean="0">
                <a:solidFill>
                  <a:schemeClr val="accent1"/>
                </a:solidFill>
                <a:effectLst>
                  <a:outerShdw blurRad="38100" dist="38100" dir="2700000" algn="tl">
                    <a:srgbClr val="000000">
                      <a:alpha val="43137"/>
                    </a:srgbClr>
                  </a:outerShdw>
                </a:effectLst>
                <a:latin typeface="Arial Narrow" panose="020B0606020202030204" pitchFamily="34" charset="0"/>
              </a:rPr>
              <a:t>I Peter 4:11</a:t>
            </a:r>
          </a:p>
          <a:p>
            <a:pPr marL="0" indent="0" algn="ctr">
              <a:buNone/>
            </a:pPr>
            <a:r>
              <a:rPr lang="en-US" sz="4500" b="1" dirty="0">
                <a:solidFill>
                  <a:srgbClr val="FFFFFF"/>
                </a:solidFill>
                <a:effectLst>
                  <a:outerShdw blurRad="38100" dist="38100" dir="2700000" algn="tl">
                    <a:srgbClr val="000000">
                      <a:alpha val="43137"/>
                    </a:srgbClr>
                  </a:outerShdw>
                </a:effectLst>
                <a:latin typeface="Arial Narrow" panose="020B0606020202030204" pitchFamily="34" charset="0"/>
              </a:rPr>
              <a:t>New </a:t>
            </a:r>
            <a:r>
              <a:rPr lang="en-US" sz="4500" b="1" dirty="0" smtClean="0">
                <a:solidFill>
                  <a:srgbClr val="FFFFFF"/>
                </a:solidFill>
                <a:effectLst>
                  <a:outerShdw blurRad="38100" dist="38100" dir="2700000" algn="tl">
                    <a:srgbClr val="000000">
                      <a:alpha val="43137"/>
                    </a:srgbClr>
                  </a:outerShdw>
                </a:effectLst>
                <a:latin typeface="Arial Narrow" panose="020B0606020202030204" pitchFamily="34" charset="0"/>
              </a:rPr>
              <a:t>Testament Christianity </a:t>
            </a:r>
            <a:r>
              <a:rPr lang="en-US" sz="4500" b="1" dirty="0">
                <a:solidFill>
                  <a:srgbClr val="FFFFFF"/>
                </a:solidFill>
                <a:effectLst>
                  <a:outerShdw blurRad="38100" dist="38100" dir="2700000" algn="tl">
                    <a:srgbClr val="000000">
                      <a:alpha val="43137"/>
                    </a:srgbClr>
                  </a:outerShdw>
                </a:effectLst>
                <a:latin typeface="Arial Narrow" panose="020B0606020202030204" pitchFamily="34" charset="0"/>
              </a:rPr>
              <a:t>has not been tried and found wanting; </a:t>
            </a:r>
            <a:r>
              <a:rPr lang="en-US" sz="4500" b="1" dirty="0" smtClean="0">
                <a:solidFill>
                  <a:srgbClr val="FFFFFF"/>
                </a:solidFill>
                <a:effectLst>
                  <a:outerShdw blurRad="38100" dist="38100" dir="2700000" algn="tl">
                    <a:srgbClr val="000000">
                      <a:alpha val="43137"/>
                    </a:srgbClr>
                  </a:outerShdw>
                </a:effectLst>
                <a:latin typeface="Arial Narrow" panose="020B0606020202030204" pitchFamily="34" charset="0"/>
              </a:rPr>
              <a:t>rather, it </a:t>
            </a:r>
            <a:r>
              <a:rPr lang="en-US" sz="4500" b="1" dirty="0">
                <a:solidFill>
                  <a:srgbClr val="FFFFFF"/>
                </a:solidFill>
                <a:effectLst>
                  <a:outerShdw blurRad="38100" dist="38100" dir="2700000" algn="tl">
                    <a:srgbClr val="000000">
                      <a:alpha val="43137"/>
                    </a:srgbClr>
                  </a:outerShdw>
                </a:effectLst>
                <a:latin typeface="Arial Narrow" panose="020B0606020202030204" pitchFamily="34" charset="0"/>
              </a:rPr>
              <a:t>has not been tried </a:t>
            </a:r>
            <a:r>
              <a:rPr lang="en-US" sz="4500" b="1" dirty="0" smtClean="0">
                <a:solidFill>
                  <a:srgbClr val="FFFFFF"/>
                </a:solidFill>
                <a:effectLst>
                  <a:outerShdw blurRad="38100" dist="38100" dir="2700000" algn="tl">
                    <a:srgbClr val="000000">
                      <a:alpha val="43137"/>
                    </a:srgbClr>
                  </a:outerShdw>
                </a:effectLst>
                <a:latin typeface="Arial Narrow" panose="020B0606020202030204" pitchFamily="34" charset="0"/>
              </a:rPr>
              <a:t>by </a:t>
            </a:r>
            <a:r>
              <a:rPr lang="en-US" sz="4500" b="1" dirty="0">
                <a:solidFill>
                  <a:srgbClr val="FFFFFF"/>
                </a:solidFill>
                <a:effectLst>
                  <a:outerShdw blurRad="38100" dist="38100" dir="2700000" algn="tl">
                    <a:srgbClr val="000000">
                      <a:alpha val="43137"/>
                    </a:srgbClr>
                  </a:outerShdw>
                </a:effectLst>
                <a:latin typeface="Arial Narrow" panose="020B0606020202030204" pitchFamily="34" charset="0"/>
              </a:rPr>
              <a:t>the masses</a:t>
            </a:r>
            <a:r>
              <a:rPr lang="en-US" sz="4500" b="1" dirty="0" smtClean="0">
                <a:solidFill>
                  <a:srgbClr val="FFFFFF"/>
                </a:solidFill>
                <a:effectLst>
                  <a:outerShdw blurRad="38100" dist="38100" dir="2700000" algn="tl">
                    <a:srgbClr val="000000">
                      <a:alpha val="43137"/>
                    </a:srgbClr>
                  </a:outerShdw>
                </a:effectLst>
                <a:latin typeface="Arial Narrow" panose="020B0606020202030204" pitchFamily="34" charset="0"/>
              </a:rPr>
              <a:t>.</a:t>
            </a:r>
          </a:p>
          <a:p>
            <a:pPr marL="0" indent="0" algn="ctr">
              <a:buNone/>
            </a:pPr>
            <a:r>
              <a:rPr lang="en-US" sz="4800" b="1" dirty="0">
                <a:solidFill>
                  <a:schemeClr val="accent1"/>
                </a:solidFill>
                <a:effectLst>
                  <a:outerShdw blurRad="38100" dist="38100" dir="2700000" algn="tl">
                    <a:srgbClr val="000000">
                      <a:alpha val="43137"/>
                    </a:srgbClr>
                  </a:outerShdw>
                </a:effectLst>
                <a:latin typeface="Arial Narrow" panose="020B0606020202030204" pitchFamily="34" charset="0"/>
              </a:rPr>
              <a:t>Romans 1:16</a:t>
            </a:r>
            <a:r>
              <a:rPr lang="en-US" sz="4800" b="1" dirty="0" smtClean="0">
                <a:solidFill>
                  <a:srgbClr val="FFFFFF"/>
                </a:solidFill>
                <a:effectLst>
                  <a:outerShdw blurRad="38100" dist="38100" dir="2700000" algn="tl">
                    <a:srgbClr val="000000">
                      <a:alpha val="43137"/>
                    </a:srgbClr>
                  </a:outerShdw>
                </a:effectLst>
                <a:latin typeface="Arial Narrow" panose="020B0606020202030204" pitchFamily="34" charset="0"/>
              </a:rPr>
              <a:t>; </a:t>
            </a:r>
            <a:r>
              <a:rPr lang="en-US" sz="4800" b="1" dirty="0" smtClean="0">
                <a:solidFill>
                  <a:schemeClr val="accent1"/>
                </a:solidFill>
                <a:effectLst>
                  <a:outerShdw blurRad="38100" dist="38100" dir="2700000" algn="tl">
                    <a:srgbClr val="000000">
                      <a:alpha val="43137"/>
                    </a:srgbClr>
                  </a:outerShdw>
                </a:effectLst>
                <a:latin typeface="Arial Narrow" panose="020B0606020202030204" pitchFamily="34" charset="0"/>
              </a:rPr>
              <a:t>Colossians 1:18</a:t>
            </a:r>
            <a:r>
              <a:rPr lang="en-US" sz="4800" b="1" dirty="0" smtClean="0">
                <a:solidFill>
                  <a:srgbClr val="FFFFFF"/>
                </a:solidFill>
                <a:effectLst>
                  <a:outerShdw blurRad="38100" dist="38100" dir="2700000" algn="tl">
                    <a:srgbClr val="000000">
                      <a:alpha val="43137"/>
                    </a:srgbClr>
                  </a:outerShdw>
                </a:effectLst>
                <a:latin typeface="Arial Narrow" panose="020B0606020202030204" pitchFamily="34" charset="0"/>
              </a:rPr>
              <a:t>;    </a:t>
            </a:r>
            <a:r>
              <a:rPr lang="en-US" sz="4800" b="1" dirty="0" smtClean="0">
                <a:solidFill>
                  <a:schemeClr val="accent1"/>
                </a:solidFill>
                <a:effectLst>
                  <a:outerShdw blurRad="38100" dist="38100" dir="2700000" algn="tl">
                    <a:srgbClr val="000000">
                      <a:alpha val="43137"/>
                    </a:srgbClr>
                  </a:outerShdw>
                </a:effectLst>
                <a:latin typeface="Arial Narrow" panose="020B0606020202030204" pitchFamily="34" charset="0"/>
              </a:rPr>
              <a:t>Jude 3</a:t>
            </a:r>
            <a:r>
              <a:rPr lang="en-US" sz="4800" b="1" dirty="0" smtClean="0">
                <a:solidFill>
                  <a:srgbClr val="FFFFFF"/>
                </a:solidFill>
                <a:effectLst>
                  <a:outerShdw blurRad="38100" dist="38100" dir="2700000" algn="tl">
                    <a:srgbClr val="000000">
                      <a:alpha val="43137"/>
                    </a:srgbClr>
                  </a:outerShdw>
                </a:effectLst>
                <a:latin typeface="Arial Narrow" panose="020B0606020202030204" pitchFamily="34" charset="0"/>
              </a:rPr>
              <a:t>; </a:t>
            </a:r>
            <a:r>
              <a:rPr lang="en-US" sz="4800" b="1" dirty="0" smtClean="0">
                <a:solidFill>
                  <a:srgbClr val="FFFF00"/>
                </a:solidFill>
                <a:effectLst>
                  <a:outerShdw blurRad="38100" dist="38100" dir="2700000" algn="tl">
                    <a:srgbClr val="000000">
                      <a:alpha val="43137"/>
                    </a:srgbClr>
                  </a:outerShdw>
                </a:effectLst>
                <a:latin typeface="Arial Narrow" panose="020B0606020202030204" pitchFamily="34" charset="0"/>
              </a:rPr>
              <a:t>John 12:48</a:t>
            </a:r>
            <a:r>
              <a:rPr lang="en-US" sz="4800" b="1" dirty="0" smtClean="0">
                <a:solidFill>
                  <a:srgbClr val="FFFFFF"/>
                </a:solidFill>
                <a:effectLst>
                  <a:outerShdw blurRad="38100" dist="38100" dir="2700000" algn="tl">
                    <a:srgbClr val="000000">
                      <a:alpha val="43137"/>
                    </a:srgbClr>
                  </a:outerShdw>
                </a:effectLst>
                <a:latin typeface="Arial Narrow" panose="020B0606020202030204" pitchFamily="34" charset="0"/>
              </a:rPr>
              <a:t>; </a:t>
            </a:r>
            <a:r>
              <a:rPr lang="en-US" sz="4800" b="1" dirty="0" smtClean="0">
                <a:solidFill>
                  <a:schemeClr val="accent1"/>
                </a:solidFill>
                <a:effectLst>
                  <a:outerShdw blurRad="38100" dist="38100" dir="2700000" algn="tl">
                    <a:srgbClr val="000000">
                      <a:alpha val="43137"/>
                    </a:srgbClr>
                  </a:outerShdw>
                </a:effectLst>
                <a:latin typeface="Arial Narrow" panose="020B0606020202030204" pitchFamily="34" charset="0"/>
              </a:rPr>
              <a:t>Hebrews 1:1-2</a:t>
            </a:r>
            <a:endParaRPr lang="en-US" sz="4800" b="1" dirty="0">
              <a:solidFill>
                <a:schemeClr val="accent1"/>
              </a:solidFill>
              <a:effectLst>
                <a:outerShdw blurRad="38100" dist="38100" dir="2700000" algn="tl">
                  <a:srgbClr val="000000">
                    <a:alpha val="43137"/>
                  </a:srgbClr>
                </a:outerShdw>
              </a:effectLst>
              <a:latin typeface="Arial Narrow" panose="020B0606020202030204" pitchFamily="34" charset="0"/>
            </a:endParaRPr>
          </a:p>
        </p:txBody>
      </p:sp>
    </p:spTree>
    <p:extLst>
      <p:ext uri="{BB962C8B-B14F-4D97-AF65-F5344CB8AC3E}">
        <p14:creationId xmlns:p14="http://schemas.microsoft.com/office/powerpoint/2010/main" val="10083832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a:solidFill>
            <a:srgbClr val="FFFFFF"/>
          </a:solidFill>
        </p:spPr>
        <p:txBody>
          <a:bodyPr/>
          <a:lstStyle/>
          <a:p>
            <a:r>
              <a:rPr lang="en-US" sz="6000" b="1" dirty="0" smtClean="0">
                <a:solidFill>
                  <a:srgbClr val="002060"/>
                </a:solidFill>
                <a:latin typeface="Arial Narrow" panose="020B0606020202030204" pitchFamily="34" charset="0"/>
              </a:rPr>
              <a:t>Our Plan</a:t>
            </a:r>
            <a:endParaRPr lang="en-US" sz="6000" b="1" dirty="0">
              <a:solidFill>
                <a:srgbClr val="002060"/>
              </a:solidFill>
              <a:latin typeface="Arial Narrow" panose="020B0606020202030204" pitchFamily="34" charset="0"/>
            </a:endParaRPr>
          </a:p>
        </p:txBody>
      </p:sp>
      <p:sp>
        <p:nvSpPr>
          <p:cNvPr id="3" name="Content Placeholder 2"/>
          <p:cNvSpPr>
            <a:spLocks noGrp="1"/>
          </p:cNvSpPr>
          <p:nvPr>
            <p:ph idx="1"/>
          </p:nvPr>
        </p:nvSpPr>
        <p:spPr>
          <a:xfrm>
            <a:off x="152400" y="1066800"/>
            <a:ext cx="8610600" cy="4525963"/>
          </a:xfrm>
        </p:spPr>
        <p:txBody>
          <a:bodyPr/>
          <a:lstStyle/>
          <a:p>
            <a:pPr marL="742950" indent="-742950">
              <a:buAutoNum type="arabicParenR"/>
            </a:pPr>
            <a:r>
              <a:rPr lang="en-US" sz="4400" b="1" dirty="0" smtClean="0">
                <a:solidFill>
                  <a:srgbClr val="FFFFFF"/>
                </a:solidFill>
                <a:effectLst>
                  <a:outerShdw blurRad="38100" dist="38100" dir="2700000" algn="tl">
                    <a:srgbClr val="000000">
                      <a:alpha val="43137"/>
                    </a:srgbClr>
                  </a:outerShdw>
                </a:effectLst>
                <a:latin typeface="Arial Narrow" panose="020B0606020202030204" pitchFamily="34" charset="0"/>
              </a:rPr>
              <a:t>The </a:t>
            </a:r>
            <a:r>
              <a:rPr lang="en-US" sz="4400" b="1" dirty="0">
                <a:solidFill>
                  <a:schemeClr val="accent1"/>
                </a:solidFill>
                <a:effectLst>
                  <a:outerShdw blurRad="38100" dist="38100" dir="2700000" algn="tl">
                    <a:srgbClr val="000000">
                      <a:alpha val="43137"/>
                    </a:srgbClr>
                  </a:outerShdw>
                </a:effectLst>
                <a:latin typeface="Arial Narrow" panose="020B0606020202030204" pitchFamily="34" charset="0"/>
              </a:rPr>
              <a:t>Prediction</a:t>
            </a:r>
            <a:r>
              <a:rPr lang="en-US" sz="4400" b="1" dirty="0">
                <a:solidFill>
                  <a:srgbClr val="FFFFFF"/>
                </a:solidFill>
                <a:effectLst>
                  <a:outerShdw blurRad="38100" dist="38100" dir="2700000" algn="tl">
                    <a:srgbClr val="000000">
                      <a:alpha val="43137"/>
                    </a:srgbClr>
                  </a:outerShdw>
                </a:effectLst>
                <a:latin typeface="Arial Narrow" panose="020B0606020202030204" pitchFamily="34" charset="0"/>
              </a:rPr>
              <a:t> </a:t>
            </a:r>
            <a:r>
              <a:rPr lang="en-US" sz="4400" b="1" dirty="0" smtClean="0">
                <a:solidFill>
                  <a:srgbClr val="FFFFFF"/>
                </a:solidFill>
                <a:effectLst>
                  <a:outerShdw blurRad="38100" dist="38100" dir="2700000" algn="tl">
                    <a:srgbClr val="000000">
                      <a:alpha val="43137"/>
                    </a:srgbClr>
                  </a:outerShdw>
                </a:effectLst>
                <a:latin typeface="Arial Narrow" panose="020B0606020202030204" pitchFamily="34" charset="0"/>
              </a:rPr>
              <a:t>of apostasy</a:t>
            </a:r>
            <a:r>
              <a:rPr lang="en-US" sz="4400" b="1" dirty="0">
                <a:solidFill>
                  <a:srgbClr val="FFFFFF"/>
                </a:solidFill>
                <a:effectLst>
                  <a:outerShdw blurRad="38100" dist="38100" dir="2700000" algn="tl">
                    <a:srgbClr val="000000">
                      <a:alpha val="43137"/>
                    </a:srgbClr>
                  </a:outerShdw>
                </a:effectLst>
                <a:latin typeface="Arial Narrow" panose="020B0606020202030204" pitchFamily="34" charset="0"/>
              </a:rPr>
              <a:t>,</a:t>
            </a:r>
            <a:r>
              <a:rPr lang="en-US" sz="4400" b="1" dirty="0" smtClean="0">
                <a:solidFill>
                  <a:srgbClr val="FFFFFF"/>
                </a:solidFill>
                <a:effectLst>
                  <a:outerShdw blurRad="38100" dist="38100" dir="2700000" algn="tl">
                    <a:srgbClr val="000000">
                      <a:alpha val="43137"/>
                    </a:srgbClr>
                  </a:outerShdw>
                </a:effectLst>
                <a:latin typeface="Arial Narrow" panose="020B0606020202030204" pitchFamily="34" charset="0"/>
              </a:rPr>
              <a:t> </a:t>
            </a:r>
            <a:endParaRPr lang="en-US" sz="4400" b="1" dirty="0">
              <a:solidFill>
                <a:srgbClr val="FFFFFF"/>
              </a:solidFill>
              <a:effectLst>
                <a:outerShdw blurRad="38100" dist="38100" dir="2700000" algn="tl">
                  <a:srgbClr val="000000">
                    <a:alpha val="43137"/>
                  </a:srgbClr>
                </a:outerShdw>
              </a:effectLst>
              <a:latin typeface="Arial Narrow" panose="020B0606020202030204" pitchFamily="34" charset="0"/>
            </a:endParaRPr>
          </a:p>
          <a:p>
            <a:pPr marL="742950" indent="-742950">
              <a:buAutoNum type="arabicParenR"/>
            </a:pPr>
            <a:r>
              <a:rPr lang="en-US" sz="4400" b="1" dirty="0" smtClean="0">
                <a:solidFill>
                  <a:srgbClr val="FFFFFF"/>
                </a:solidFill>
                <a:effectLst>
                  <a:outerShdw blurRad="38100" dist="38100" dir="2700000" algn="tl">
                    <a:srgbClr val="000000">
                      <a:alpha val="43137"/>
                    </a:srgbClr>
                  </a:outerShdw>
                </a:effectLst>
                <a:latin typeface="Arial Narrow" panose="020B0606020202030204" pitchFamily="34" charset="0"/>
              </a:rPr>
              <a:t>The </a:t>
            </a:r>
            <a:r>
              <a:rPr lang="en-US" sz="4400" b="1" dirty="0">
                <a:solidFill>
                  <a:schemeClr val="accent1"/>
                </a:solidFill>
                <a:effectLst>
                  <a:outerShdw blurRad="38100" dist="38100" dir="2700000" algn="tl">
                    <a:srgbClr val="000000">
                      <a:alpha val="43137"/>
                    </a:srgbClr>
                  </a:outerShdw>
                </a:effectLst>
                <a:latin typeface="Arial Narrow" panose="020B0606020202030204" pitchFamily="34" charset="0"/>
              </a:rPr>
              <a:t>Proof</a:t>
            </a:r>
            <a:r>
              <a:rPr lang="en-US" sz="4400" b="1" dirty="0">
                <a:solidFill>
                  <a:srgbClr val="FFFFFF"/>
                </a:solidFill>
                <a:effectLst>
                  <a:outerShdw blurRad="38100" dist="38100" dir="2700000" algn="tl">
                    <a:srgbClr val="000000">
                      <a:alpha val="43137"/>
                    </a:srgbClr>
                  </a:outerShdw>
                </a:effectLst>
                <a:latin typeface="Arial Narrow" panose="020B0606020202030204" pitchFamily="34" charset="0"/>
              </a:rPr>
              <a:t> of the </a:t>
            </a:r>
            <a:r>
              <a:rPr lang="en-US" sz="4400" b="1" dirty="0" smtClean="0">
                <a:solidFill>
                  <a:srgbClr val="FFFFFF"/>
                </a:solidFill>
                <a:effectLst>
                  <a:outerShdw blurRad="38100" dist="38100" dir="2700000" algn="tl">
                    <a:srgbClr val="000000">
                      <a:alpha val="43137"/>
                    </a:srgbClr>
                  </a:outerShdw>
                </a:effectLst>
                <a:latin typeface="Arial Narrow" panose="020B0606020202030204" pitchFamily="34" charset="0"/>
              </a:rPr>
              <a:t>apostasy</a:t>
            </a:r>
            <a:r>
              <a:rPr lang="en-US" sz="4400" b="1" dirty="0">
                <a:solidFill>
                  <a:srgbClr val="FFFFFF"/>
                </a:solidFill>
                <a:effectLst>
                  <a:outerShdw blurRad="38100" dist="38100" dir="2700000" algn="tl">
                    <a:srgbClr val="000000">
                      <a:alpha val="43137"/>
                    </a:srgbClr>
                  </a:outerShdw>
                </a:effectLst>
                <a:latin typeface="Arial Narrow" panose="020B0606020202030204" pitchFamily="34" charset="0"/>
              </a:rPr>
              <a:t>,</a:t>
            </a:r>
            <a:endParaRPr lang="en-US" sz="4400" b="1" dirty="0" smtClean="0">
              <a:solidFill>
                <a:srgbClr val="FFFFFF"/>
              </a:solidFill>
              <a:effectLst>
                <a:outerShdw blurRad="38100" dist="38100" dir="2700000" algn="tl">
                  <a:srgbClr val="000000">
                    <a:alpha val="43137"/>
                  </a:srgbClr>
                </a:outerShdw>
              </a:effectLst>
              <a:latin typeface="Arial Narrow" panose="020B0606020202030204" pitchFamily="34" charset="0"/>
            </a:endParaRPr>
          </a:p>
          <a:p>
            <a:pPr marL="742950" indent="-742950">
              <a:buAutoNum type="arabicParenR" startAt="3"/>
            </a:pPr>
            <a:r>
              <a:rPr lang="en-US" sz="4400" b="1" dirty="0" smtClean="0">
                <a:solidFill>
                  <a:srgbClr val="FFFFFF"/>
                </a:solidFill>
                <a:effectLst>
                  <a:outerShdw blurRad="38100" dist="38100" dir="2700000" algn="tl">
                    <a:srgbClr val="000000">
                      <a:alpha val="43137"/>
                    </a:srgbClr>
                  </a:outerShdw>
                </a:effectLst>
                <a:latin typeface="Arial Narrow" panose="020B0606020202030204" pitchFamily="34" charset="0"/>
              </a:rPr>
              <a:t>The </a:t>
            </a:r>
            <a:r>
              <a:rPr lang="en-US" sz="4400" b="1" dirty="0" smtClean="0">
                <a:solidFill>
                  <a:schemeClr val="accent1"/>
                </a:solidFill>
                <a:effectLst>
                  <a:outerShdw blurRad="38100" dist="38100" dir="2700000" algn="tl">
                    <a:srgbClr val="000000">
                      <a:alpha val="43137"/>
                    </a:srgbClr>
                  </a:outerShdw>
                </a:effectLst>
                <a:latin typeface="Arial Narrow" panose="020B0606020202030204" pitchFamily="34" charset="0"/>
              </a:rPr>
              <a:t>Protest</a:t>
            </a:r>
            <a:r>
              <a:rPr lang="en-US" sz="4400" b="1" dirty="0" smtClean="0">
                <a:solidFill>
                  <a:srgbClr val="FFFFFF"/>
                </a:solidFill>
                <a:effectLst>
                  <a:outerShdw blurRad="38100" dist="38100" dir="2700000" algn="tl">
                    <a:srgbClr val="000000">
                      <a:alpha val="43137"/>
                    </a:srgbClr>
                  </a:outerShdw>
                </a:effectLst>
                <a:latin typeface="Arial Narrow" panose="020B0606020202030204" pitchFamily="34" charset="0"/>
              </a:rPr>
              <a:t> against </a:t>
            </a:r>
            <a:r>
              <a:rPr lang="en-US" sz="4400" b="1" dirty="0">
                <a:solidFill>
                  <a:srgbClr val="FFFFFF"/>
                </a:solidFill>
                <a:effectLst>
                  <a:outerShdw blurRad="38100" dist="38100" dir="2700000" algn="tl">
                    <a:srgbClr val="000000">
                      <a:alpha val="43137"/>
                    </a:srgbClr>
                  </a:outerShdw>
                </a:effectLst>
                <a:latin typeface="Arial Narrow" panose="020B0606020202030204" pitchFamily="34" charset="0"/>
              </a:rPr>
              <a:t>the </a:t>
            </a:r>
            <a:r>
              <a:rPr lang="en-US" sz="4400" b="1" dirty="0" smtClean="0">
                <a:solidFill>
                  <a:srgbClr val="FFFFFF"/>
                </a:solidFill>
                <a:effectLst>
                  <a:outerShdw blurRad="38100" dist="38100" dir="2700000" algn="tl">
                    <a:srgbClr val="000000">
                      <a:alpha val="43137"/>
                    </a:srgbClr>
                  </a:outerShdw>
                </a:effectLst>
                <a:latin typeface="Arial Narrow" panose="020B0606020202030204" pitchFamily="34" charset="0"/>
              </a:rPr>
              <a:t>apostasy, </a:t>
            </a:r>
          </a:p>
          <a:p>
            <a:pPr marL="742950" indent="-742950">
              <a:buAutoNum type="arabicParenR" startAt="3"/>
            </a:pPr>
            <a:r>
              <a:rPr lang="en-US" sz="4400" b="1" dirty="0" smtClean="0">
                <a:solidFill>
                  <a:srgbClr val="FFFFFF"/>
                </a:solidFill>
                <a:effectLst>
                  <a:outerShdw blurRad="38100" dist="38100" dir="2700000" algn="tl">
                    <a:srgbClr val="000000">
                      <a:alpha val="43137"/>
                    </a:srgbClr>
                  </a:outerShdw>
                </a:effectLst>
                <a:latin typeface="Arial Narrow" panose="020B0606020202030204" pitchFamily="34" charset="0"/>
              </a:rPr>
              <a:t>The </a:t>
            </a:r>
            <a:r>
              <a:rPr lang="en-US" sz="4400" b="1" dirty="0">
                <a:solidFill>
                  <a:schemeClr val="accent1"/>
                </a:solidFill>
                <a:effectLst>
                  <a:outerShdw blurRad="38100" dist="38100" dir="2700000" algn="tl">
                    <a:srgbClr val="000000">
                      <a:alpha val="43137"/>
                    </a:srgbClr>
                  </a:outerShdw>
                </a:effectLst>
                <a:latin typeface="Arial Narrow" panose="020B0606020202030204" pitchFamily="34" charset="0"/>
              </a:rPr>
              <a:t>Proliferation</a:t>
            </a:r>
            <a:r>
              <a:rPr lang="en-US" sz="4400" b="1" dirty="0">
                <a:solidFill>
                  <a:srgbClr val="FFFFFF"/>
                </a:solidFill>
                <a:effectLst>
                  <a:outerShdw blurRad="38100" dist="38100" dir="2700000" algn="tl">
                    <a:srgbClr val="000000">
                      <a:alpha val="43137"/>
                    </a:srgbClr>
                  </a:outerShdw>
                </a:effectLst>
                <a:latin typeface="Arial Narrow" panose="020B0606020202030204" pitchFamily="34" charset="0"/>
              </a:rPr>
              <a:t> of </a:t>
            </a:r>
            <a:r>
              <a:rPr lang="en-US" sz="4400" b="1" dirty="0" smtClean="0">
                <a:solidFill>
                  <a:srgbClr val="FFFFFF"/>
                </a:solidFill>
                <a:effectLst>
                  <a:outerShdw blurRad="38100" dist="38100" dir="2700000" algn="tl">
                    <a:srgbClr val="000000">
                      <a:alpha val="43137"/>
                    </a:srgbClr>
                  </a:outerShdw>
                </a:effectLst>
                <a:latin typeface="Arial Narrow" panose="020B0606020202030204" pitchFamily="34" charset="0"/>
              </a:rPr>
              <a:t>apostasy, </a:t>
            </a:r>
          </a:p>
          <a:p>
            <a:pPr marL="742950" indent="-742950">
              <a:buAutoNum type="arabicParenR" startAt="3"/>
            </a:pPr>
            <a:r>
              <a:rPr lang="en-US" sz="4400" b="1" dirty="0" smtClean="0">
                <a:solidFill>
                  <a:srgbClr val="FFFFFF"/>
                </a:solidFill>
                <a:effectLst>
                  <a:outerShdw blurRad="38100" dist="38100" dir="2700000" algn="tl">
                    <a:srgbClr val="000000">
                      <a:alpha val="43137"/>
                    </a:srgbClr>
                  </a:outerShdw>
                </a:effectLst>
                <a:latin typeface="Arial Narrow" panose="020B0606020202030204" pitchFamily="34" charset="0"/>
              </a:rPr>
              <a:t>The </a:t>
            </a:r>
            <a:r>
              <a:rPr lang="en-US" sz="4400" b="1" dirty="0" smtClean="0">
                <a:solidFill>
                  <a:srgbClr val="FFFF00"/>
                </a:solidFill>
                <a:effectLst>
                  <a:outerShdw blurRad="38100" dist="38100" dir="2700000" algn="tl">
                    <a:srgbClr val="000000">
                      <a:alpha val="43137"/>
                    </a:srgbClr>
                  </a:outerShdw>
                </a:effectLst>
                <a:latin typeface="Arial Narrow" panose="020B0606020202030204" pitchFamily="34" charset="0"/>
              </a:rPr>
              <a:t>Prescription</a:t>
            </a:r>
            <a:r>
              <a:rPr lang="en-US" sz="4400" b="1" dirty="0" smtClean="0">
                <a:solidFill>
                  <a:srgbClr val="FFFFFF"/>
                </a:solidFill>
                <a:effectLst>
                  <a:outerShdw blurRad="38100" dist="38100" dir="2700000" algn="tl">
                    <a:srgbClr val="000000">
                      <a:alpha val="43137"/>
                    </a:srgbClr>
                  </a:outerShdw>
                </a:effectLst>
                <a:latin typeface="Arial Narrow" panose="020B0606020202030204" pitchFamily="34" charset="0"/>
              </a:rPr>
              <a:t> </a:t>
            </a:r>
            <a:r>
              <a:rPr lang="en-US" sz="4400" b="1" dirty="0">
                <a:solidFill>
                  <a:srgbClr val="FFFFFF"/>
                </a:solidFill>
                <a:effectLst>
                  <a:outerShdw blurRad="38100" dist="38100" dir="2700000" algn="tl">
                    <a:srgbClr val="000000">
                      <a:alpha val="43137"/>
                    </a:srgbClr>
                  </a:outerShdw>
                </a:effectLst>
                <a:latin typeface="Arial Narrow" panose="020B0606020202030204" pitchFamily="34" charset="0"/>
              </a:rPr>
              <a:t>to cure apostasy.</a:t>
            </a:r>
          </a:p>
        </p:txBody>
      </p:sp>
    </p:spTree>
    <p:extLst>
      <p:ext uri="{BB962C8B-B14F-4D97-AF65-F5344CB8AC3E}">
        <p14:creationId xmlns:p14="http://schemas.microsoft.com/office/powerpoint/2010/main" val="18938476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225" y="-76200"/>
            <a:ext cx="9296400" cy="693420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bg1">
                  <a:lumMod val="50000"/>
                </a:schemeClr>
              </a:solidFill>
            </a:endParaRPr>
          </a:p>
        </p:txBody>
      </p:sp>
      <p:sp>
        <p:nvSpPr>
          <p:cNvPr id="31747" name="Rectangle 2"/>
          <p:cNvSpPr>
            <a:spLocks noChangeArrowheads="1"/>
          </p:cNvSpPr>
          <p:nvPr/>
        </p:nvSpPr>
        <p:spPr bwMode="auto">
          <a:xfrm>
            <a:off x="2209800" y="71438"/>
            <a:ext cx="5791200" cy="77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4400" b="1" dirty="0">
                <a:solidFill>
                  <a:srgbClr val="002060"/>
                </a:solidFill>
                <a:latin typeface="Arial Black" pitchFamily="34" charset="0"/>
              </a:rPr>
              <a:t>God’s Simple Plan</a:t>
            </a:r>
          </a:p>
        </p:txBody>
      </p:sp>
      <p:sp>
        <p:nvSpPr>
          <p:cNvPr id="4" name="Text Box 3"/>
          <p:cNvSpPr txBox="1">
            <a:spLocks noChangeArrowheads="1"/>
          </p:cNvSpPr>
          <p:nvPr/>
        </p:nvSpPr>
        <p:spPr bwMode="auto">
          <a:xfrm>
            <a:off x="3581400" y="1052513"/>
            <a:ext cx="4784725"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just" eaLnBrk="1" hangingPunct="1">
              <a:spcBef>
                <a:spcPct val="50000"/>
              </a:spcBef>
              <a:buFontTx/>
              <a:buNone/>
            </a:pPr>
            <a:r>
              <a:rPr lang="en-US" altLang="en-US" sz="3000" b="1" dirty="0">
                <a:latin typeface="Arial Black" pitchFamily="34" charset="0"/>
              </a:rPr>
              <a:t>HEAR (</a:t>
            </a:r>
            <a:r>
              <a:rPr lang="en-US" altLang="en-US" sz="3000" b="1" dirty="0">
                <a:solidFill>
                  <a:srgbClr val="FF0000"/>
                </a:solidFill>
                <a:latin typeface="Arial Black" pitchFamily="34" charset="0"/>
              </a:rPr>
              <a:t>Romans 10:17</a:t>
            </a:r>
            <a:r>
              <a:rPr lang="en-US" altLang="en-US" sz="3000" b="1" dirty="0">
                <a:latin typeface="Arial Black" pitchFamily="34" charset="0"/>
              </a:rPr>
              <a:t>)</a:t>
            </a:r>
          </a:p>
        </p:txBody>
      </p:sp>
      <p:sp>
        <p:nvSpPr>
          <p:cNvPr id="5" name="Text Box 4"/>
          <p:cNvSpPr txBox="1">
            <a:spLocks noChangeArrowheads="1"/>
          </p:cNvSpPr>
          <p:nvPr/>
        </p:nvSpPr>
        <p:spPr bwMode="auto">
          <a:xfrm>
            <a:off x="3581400" y="1814513"/>
            <a:ext cx="4953000"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just" eaLnBrk="1" hangingPunct="1">
              <a:spcBef>
                <a:spcPct val="50000"/>
              </a:spcBef>
              <a:buFontTx/>
              <a:buNone/>
            </a:pPr>
            <a:r>
              <a:rPr lang="en-US" altLang="en-US" sz="3000" b="1" dirty="0">
                <a:latin typeface="Arial Black" pitchFamily="34" charset="0"/>
              </a:rPr>
              <a:t>BELIEVE (</a:t>
            </a:r>
            <a:r>
              <a:rPr lang="en-US" altLang="en-US" sz="3000" b="1" dirty="0">
                <a:solidFill>
                  <a:srgbClr val="FF0000"/>
                </a:solidFill>
                <a:latin typeface="Arial Black" pitchFamily="34" charset="0"/>
              </a:rPr>
              <a:t>John 8:24</a:t>
            </a:r>
            <a:r>
              <a:rPr lang="en-US" altLang="en-US" sz="3000" b="1" dirty="0">
                <a:latin typeface="Arial Black" pitchFamily="34" charset="0"/>
              </a:rPr>
              <a:t>)</a:t>
            </a:r>
          </a:p>
        </p:txBody>
      </p:sp>
      <p:sp>
        <p:nvSpPr>
          <p:cNvPr id="6" name="Text Box 5"/>
          <p:cNvSpPr txBox="1">
            <a:spLocks noChangeArrowheads="1"/>
          </p:cNvSpPr>
          <p:nvPr/>
        </p:nvSpPr>
        <p:spPr bwMode="auto">
          <a:xfrm>
            <a:off x="3581400" y="2576513"/>
            <a:ext cx="5289550"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just" eaLnBrk="1" hangingPunct="1">
              <a:spcBef>
                <a:spcPct val="50000"/>
              </a:spcBef>
              <a:buFontTx/>
              <a:buNone/>
            </a:pPr>
            <a:r>
              <a:rPr lang="en-US" altLang="en-US" sz="3000" b="1" dirty="0">
                <a:latin typeface="Arial Black" pitchFamily="34" charset="0"/>
              </a:rPr>
              <a:t>REPENT (</a:t>
            </a:r>
            <a:r>
              <a:rPr lang="en-US" altLang="en-US" sz="3000" b="1" dirty="0">
                <a:solidFill>
                  <a:srgbClr val="FF0000"/>
                </a:solidFill>
                <a:latin typeface="Arial Black" pitchFamily="34" charset="0"/>
              </a:rPr>
              <a:t>Luke 13:3</a:t>
            </a:r>
            <a:r>
              <a:rPr lang="en-US" altLang="en-US" sz="3000" b="1" dirty="0">
                <a:latin typeface="Arial Black" pitchFamily="34" charset="0"/>
              </a:rPr>
              <a:t>)</a:t>
            </a:r>
          </a:p>
        </p:txBody>
      </p:sp>
      <p:sp>
        <p:nvSpPr>
          <p:cNvPr id="7" name="Text Box 6"/>
          <p:cNvSpPr txBox="1">
            <a:spLocks noChangeArrowheads="1"/>
          </p:cNvSpPr>
          <p:nvPr/>
        </p:nvSpPr>
        <p:spPr bwMode="auto">
          <a:xfrm>
            <a:off x="3581400" y="3262313"/>
            <a:ext cx="5562600"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just" eaLnBrk="1" hangingPunct="1">
              <a:spcBef>
                <a:spcPct val="50000"/>
              </a:spcBef>
              <a:buFontTx/>
              <a:buNone/>
            </a:pPr>
            <a:r>
              <a:rPr lang="en-US" altLang="en-US" sz="3000" b="1" dirty="0">
                <a:latin typeface="Arial Black" pitchFamily="34" charset="0"/>
              </a:rPr>
              <a:t>CONFESS (</a:t>
            </a:r>
            <a:r>
              <a:rPr lang="en-US" altLang="en-US" sz="3000" b="1" dirty="0">
                <a:solidFill>
                  <a:srgbClr val="FF0000"/>
                </a:solidFill>
                <a:latin typeface="Arial Black" pitchFamily="34" charset="0"/>
              </a:rPr>
              <a:t>Rom. 10:9-10</a:t>
            </a:r>
            <a:r>
              <a:rPr lang="en-US" altLang="en-US" sz="3000" b="1" dirty="0">
                <a:latin typeface="Arial Black" pitchFamily="34" charset="0"/>
              </a:rPr>
              <a:t>)</a:t>
            </a:r>
          </a:p>
        </p:txBody>
      </p:sp>
      <p:sp>
        <p:nvSpPr>
          <p:cNvPr id="8" name="Text Box 7"/>
          <p:cNvSpPr txBox="1">
            <a:spLocks noChangeArrowheads="1"/>
          </p:cNvSpPr>
          <p:nvPr/>
        </p:nvSpPr>
        <p:spPr bwMode="auto">
          <a:xfrm>
            <a:off x="3581400" y="3948113"/>
            <a:ext cx="4953000"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just" eaLnBrk="1" hangingPunct="1">
              <a:spcBef>
                <a:spcPct val="50000"/>
              </a:spcBef>
              <a:buFontTx/>
              <a:buNone/>
            </a:pPr>
            <a:r>
              <a:rPr lang="en-US" altLang="en-US" sz="3000" b="1" u="sng" dirty="0">
                <a:latin typeface="Arial Black" pitchFamily="34" charset="0"/>
              </a:rPr>
              <a:t>BAPTIZED (</a:t>
            </a:r>
            <a:r>
              <a:rPr lang="en-US" altLang="en-US" sz="3000" b="1" u="sng" dirty="0">
                <a:solidFill>
                  <a:srgbClr val="FF0000"/>
                </a:solidFill>
                <a:latin typeface="Arial Black" pitchFamily="34" charset="0"/>
              </a:rPr>
              <a:t>Gal. 3:27</a:t>
            </a:r>
            <a:r>
              <a:rPr lang="en-US" altLang="en-US" sz="3000" b="1" u="sng" dirty="0">
                <a:latin typeface="Arial Black" pitchFamily="34" charset="0"/>
              </a:rPr>
              <a:t>)</a:t>
            </a:r>
          </a:p>
        </p:txBody>
      </p:sp>
      <p:sp>
        <p:nvSpPr>
          <p:cNvPr id="9" name="Text Box 8"/>
          <p:cNvSpPr txBox="1">
            <a:spLocks noChangeArrowheads="1"/>
          </p:cNvSpPr>
          <p:nvPr/>
        </p:nvSpPr>
        <p:spPr bwMode="auto">
          <a:xfrm>
            <a:off x="381000" y="5243513"/>
            <a:ext cx="8763000" cy="569912"/>
          </a:xfrm>
          <a:prstGeom prst="rect">
            <a:avLst/>
          </a:prstGeom>
          <a:noFill/>
          <a:ln w="9525">
            <a:noFill/>
            <a:miter lim="800000"/>
            <a:headEnd/>
            <a:tailEnd/>
          </a:ln>
        </p:spPr>
        <p:txBody>
          <a:bodyPr>
            <a:spAutoFit/>
          </a:bodyPr>
          <a:lstStyle/>
          <a:p>
            <a:pPr algn="just">
              <a:spcBef>
                <a:spcPct val="50000"/>
              </a:spcBef>
              <a:defRPr/>
            </a:pPr>
            <a:r>
              <a:rPr lang="en-US" sz="3100" b="1" dirty="0">
                <a:effectLst>
                  <a:outerShdw blurRad="38100" dist="38100" dir="2700000" algn="tl">
                    <a:srgbClr val="000000">
                      <a:alpha val="43137"/>
                    </a:srgbClr>
                  </a:outerShdw>
                </a:effectLst>
                <a:latin typeface="Arial Black" pitchFamily="34" charset="0"/>
              </a:rPr>
              <a:t>ADDED TO THE CHURCH (</a:t>
            </a:r>
            <a:r>
              <a:rPr lang="en-US" sz="3100" b="1" dirty="0">
                <a:solidFill>
                  <a:srgbClr val="FF0000"/>
                </a:solidFill>
                <a:effectLst>
                  <a:outerShdw blurRad="38100" dist="38100" dir="2700000" algn="tl">
                    <a:srgbClr val="000000">
                      <a:alpha val="43137"/>
                    </a:srgbClr>
                  </a:outerShdw>
                </a:effectLst>
                <a:latin typeface="Arial Black" pitchFamily="34" charset="0"/>
              </a:rPr>
              <a:t>Acts 2:41,47</a:t>
            </a:r>
            <a:r>
              <a:rPr lang="en-US" sz="3100" b="1" dirty="0">
                <a:effectLst>
                  <a:outerShdw blurRad="38100" dist="38100" dir="2700000" algn="tl">
                    <a:srgbClr val="000000">
                      <a:alpha val="43137"/>
                    </a:srgbClr>
                  </a:outerShdw>
                </a:effectLst>
                <a:latin typeface="Arial Black" pitchFamily="34" charset="0"/>
              </a:rPr>
              <a:t>)</a:t>
            </a:r>
          </a:p>
        </p:txBody>
      </p:sp>
      <p:pic>
        <p:nvPicPr>
          <p:cNvPr id="10" name="Picture 9" descr="PDGAR0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7239713">
            <a:off x="-292100" y="3173413"/>
            <a:ext cx="2590800" cy="154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10" descr="bd06662_"/>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1000" y="900113"/>
            <a:ext cx="2133600" cy="1968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a:spLocks noChangeArrowheads="1"/>
          </p:cNvSpPr>
          <p:nvPr/>
        </p:nvSpPr>
        <p:spPr bwMode="auto">
          <a:xfrm>
            <a:off x="381000" y="5813425"/>
            <a:ext cx="8489950"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3300" dirty="0">
                <a:latin typeface="Arial Black" pitchFamily="34" charset="0"/>
              </a:rPr>
              <a:t>REMAIN FAITHFUL (</a:t>
            </a:r>
            <a:r>
              <a:rPr lang="en-US" altLang="en-US" sz="3300" dirty="0">
                <a:solidFill>
                  <a:srgbClr val="FF0000"/>
                </a:solidFill>
                <a:latin typeface="Arial Black" pitchFamily="34" charset="0"/>
              </a:rPr>
              <a:t>Revelation 2:10</a:t>
            </a:r>
            <a:r>
              <a:rPr lang="en-US" altLang="en-US" sz="3300" dirty="0">
                <a:latin typeface="Arial Black" pitchFamily="34" charset="0"/>
              </a:rPr>
              <a:t>)</a:t>
            </a:r>
          </a:p>
        </p:txBody>
      </p:sp>
    </p:spTree>
    <p:extLst>
      <p:ext uri="{BB962C8B-B14F-4D97-AF65-F5344CB8AC3E}">
        <p14:creationId xmlns:p14="http://schemas.microsoft.com/office/powerpoint/2010/main" val="298081194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left)">
                                      <p:cBhvr>
                                        <p:cTn id="12" dur="500"/>
                                        <p:tgtEl>
                                          <p:spTgt spid="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left)">
                                      <p:cBhvr>
                                        <p:cTn id="17" dur="500"/>
                                        <p:tgtEl>
                                          <p:spTgt spid="6"/>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wipe(left)">
                                      <p:cBhvr>
                                        <p:cTn id="22" dur="500"/>
                                        <p:tgtEl>
                                          <p:spTgt spid="7"/>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nodeType="clickEffect">
                                  <p:stCondLst>
                                    <p:cond delay="0"/>
                                  </p:stCondLst>
                                  <p:childTnLst>
                                    <p:set>
                                      <p:cBhvr>
                                        <p:cTn id="26" dur="1" fill="hold">
                                          <p:stCondLst>
                                            <p:cond delay="0"/>
                                          </p:stCondLst>
                                        </p:cTn>
                                        <p:tgtEl>
                                          <p:spTgt spid="8">
                                            <p:txEl>
                                              <p:pRg st="0" end="0"/>
                                            </p:txEl>
                                          </p:spTgt>
                                        </p:tgtEl>
                                        <p:attrNameLst>
                                          <p:attrName>style.visibility</p:attrName>
                                        </p:attrNameLst>
                                      </p:cBhvr>
                                      <p:to>
                                        <p:strVal val="visible"/>
                                      </p:to>
                                    </p:set>
                                    <p:animEffect transition="in" filter="wipe(left)">
                                      <p:cBhvr>
                                        <p:cTn id="27" dur="500"/>
                                        <p:tgtEl>
                                          <p:spTgt spid="8">
                                            <p:txEl>
                                              <p:pRg st="0" end="0"/>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6" presetClass="entr" presetSubtype="21" fill="hold" nodeType="clickEffect">
                                  <p:stCondLst>
                                    <p:cond delay="0"/>
                                  </p:stCondLst>
                                  <p:childTnLst>
                                    <p:set>
                                      <p:cBhvr>
                                        <p:cTn id="31" dur="1" fill="hold">
                                          <p:stCondLst>
                                            <p:cond delay="0"/>
                                          </p:stCondLst>
                                        </p:cTn>
                                        <p:tgtEl>
                                          <p:spTgt spid="9">
                                            <p:txEl>
                                              <p:pRg st="0" end="0"/>
                                            </p:txEl>
                                          </p:spTgt>
                                        </p:tgtEl>
                                        <p:attrNameLst>
                                          <p:attrName>style.visibility</p:attrName>
                                        </p:attrNameLst>
                                      </p:cBhvr>
                                      <p:to>
                                        <p:strVal val="visible"/>
                                      </p:to>
                                    </p:set>
                                    <p:animEffect transition="in" filter="barn(inVertical)">
                                      <p:cBhvr>
                                        <p:cTn id="32" dur="500"/>
                                        <p:tgtEl>
                                          <p:spTgt spid="9">
                                            <p:txEl>
                                              <p:pRg st="0" end="0"/>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4" fill="hold" nodeType="click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wipe(down)">
                                      <p:cBhvr>
                                        <p:cTn id="37" dur="500"/>
                                        <p:tgtEl>
                                          <p:spTgt spid="10"/>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53" presetClass="entr" presetSubtype="16" fill="hold" nodeType="clickEffect">
                                  <p:stCondLst>
                                    <p:cond delay="0"/>
                                  </p:stCondLst>
                                  <p:childTnLst>
                                    <p:set>
                                      <p:cBhvr>
                                        <p:cTn id="41" dur="1" fill="hold">
                                          <p:stCondLst>
                                            <p:cond delay="0"/>
                                          </p:stCondLst>
                                        </p:cTn>
                                        <p:tgtEl>
                                          <p:spTgt spid="11"/>
                                        </p:tgtEl>
                                        <p:attrNameLst>
                                          <p:attrName>style.visibility</p:attrName>
                                        </p:attrNameLst>
                                      </p:cBhvr>
                                      <p:to>
                                        <p:strVal val="visible"/>
                                      </p:to>
                                    </p:set>
                                    <p:anim calcmode="lin" valueType="num">
                                      <p:cBhvr>
                                        <p:cTn id="42" dur="500" fill="hold"/>
                                        <p:tgtEl>
                                          <p:spTgt spid="11"/>
                                        </p:tgtEl>
                                        <p:attrNameLst>
                                          <p:attrName>ppt_w</p:attrName>
                                        </p:attrNameLst>
                                      </p:cBhvr>
                                      <p:tavLst>
                                        <p:tav tm="0">
                                          <p:val>
                                            <p:fltVal val="0"/>
                                          </p:val>
                                        </p:tav>
                                        <p:tav tm="100000">
                                          <p:val>
                                            <p:strVal val="#ppt_w"/>
                                          </p:val>
                                        </p:tav>
                                      </p:tavLst>
                                    </p:anim>
                                    <p:anim calcmode="lin" valueType="num">
                                      <p:cBhvr>
                                        <p:cTn id="43" dur="500" fill="hold"/>
                                        <p:tgtEl>
                                          <p:spTgt spid="11"/>
                                        </p:tgtEl>
                                        <p:attrNameLst>
                                          <p:attrName>ppt_h</p:attrName>
                                        </p:attrNameLst>
                                      </p:cBhvr>
                                      <p:tavLst>
                                        <p:tav tm="0">
                                          <p:val>
                                            <p:fltVal val="0"/>
                                          </p:val>
                                        </p:tav>
                                        <p:tav tm="100000">
                                          <p:val>
                                            <p:strVal val="#ppt_h"/>
                                          </p:val>
                                        </p:tav>
                                      </p:tavLst>
                                    </p:anim>
                                    <p:animEffect transition="in" filter="fade">
                                      <p:cBhvr>
                                        <p:cTn id="44" dur="500"/>
                                        <p:tgtEl>
                                          <p:spTgt spid="11"/>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53" presetClass="entr" presetSubtype="16" fill="hold" nodeType="clickEffect">
                                  <p:stCondLst>
                                    <p:cond delay="0"/>
                                  </p:stCondLst>
                                  <p:childTnLst>
                                    <p:set>
                                      <p:cBhvr>
                                        <p:cTn id="48" dur="1" fill="hold">
                                          <p:stCondLst>
                                            <p:cond delay="0"/>
                                          </p:stCondLst>
                                        </p:cTn>
                                        <p:tgtEl>
                                          <p:spTgt spid="3">
                                            <p:txEl>
                                              <p:pRg st="0" end="0"/>
                                            </p:txEl>
                                          </p:spTgt>
                                        </p:tgtEl>
                                        <p:attrNameLst>
                                          <p:attrName>style.visibility</p:attrName>
                                        </p:attrNameLst>
                                      </p:cBhvr>
                                      <p:to>
                                        <p:strVal val="visible"/>
                                      </p:to>
                                    </p:set>
                                    <p:anim calcmode="lin" valueType="num">
                                      <p:cBhvr>
                                        <p:cTn id="49"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51"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Rectangle 3"/>
          <p:cNvSpPr/>
          <p:nvPr/>
        </p:nvSpPr>
        <p:spPr>
          <a:xfrm>
            <a:off x="-76200" y="-152400"/>
            <a:ext cx="9372600" cy="7162800"/>
          </a:xfrm>
          <a:prstGeom prst="rect">
            <a:avLst/>
          </a:prstGeom>
          <a:solidFill>
            <a:schemeClr val="bg2">
              <a:lumMod val="1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7451743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 Box 2"/>
          <p:cNvSpPr txBox="1">
            <a:spLocks noChangeArrowheads="1"/>
          </p:cNvSpPr>
          <p:nvPr/>
        </p:nvSpPr>
        <p:spPr bwMode="auto">
          <a:xfrm>
            <a:off x="73025" y="1139825"/>
            <a:ext cx="3219728" cy="523220"/>
          </a:xfrm>
          <a:prstGeom prst="rect">
            <a:avLst/>
          </a:prstGeom>
          <a:noFill/>
          <a:ln w="28575" algn="ctr">
            <a:noFill/>
            <a:miter lim="800000"/>
            <a:headEnd/>
            <a:tailEnd/>
          </a:ln>
        </p:spPr>
        <p:txBody>
          <a:bodyPr wrap="none">
            <a:spAutoFit/>
          </a:bodyPr>
          <a:lstStyle/>
          <a:p>
            <a:r>
              <a:rPr lang="en-US" sz="2800" b="1">
                <a:solidFill>
                  <a:srgbClr val="FF0000"/>
                </a:solidFill>
                <a:effectLst>
                  <a:outerShdw blurRad="38100" dist="38100" dir="2700000" algn="tl">
                    <a:srgbClr val="000000">
                      <a:alpha val="43137"/>
                    </a:srgbClr>
                  </a:outerShdw>
                </a:effectLst>
                <a:latin typeface="Arial Black" pitchFamily="34" charset="0"/>
              </a:rPr>
              <a:t>Saved By Blood</a:t>
            </a:r>
          </a:p>
        </p:txBody>
      </p:sp>
      <p:sp>
        <p:nvSpPr>
          <p:cNvPr id="24579" name="Text Box 3"/>
          <p:cNvSpPr txBox="1">
            <a:spLocks noChangeArrowheads="1"/>
          </p:cNvSpPr>
          <p:nvPr/>
        </p:nvSpPr>
        <p:spPr bwMode="auto">
          <a:xfrm>
            <a:off x="5418138" y="1141413"/>
            <a:ext cx="3721788" cy="523220"/>
          </a:xfrm>
          <a:prstGeom prst="rect">
            <a:avLst/>
          </a:prstGeom>
          <a:noFill/>
          <a:ln w="28575" algn="ctr">
            <a:noFill/>
            <a:miter lim="800000"/>
            <a:headEnd/>
            <a:tailEnd/>
          </a:ln>
        </p:spPr>
        <p:txBody>
          <a:bodyPr wrap="none">
            <a:spAutoFit/>
          </a:bodyPr>
          <a:lstStyle/>
          <a:p>
            <a:r>
              <a:rPr lang="en-US" sz="2800" b="1" dirty="0">
                <a:solidFill>
                  <a:srgbClr val="FFFFFF"/>
                </a:solidFill>
                <a:effectLst>
                  <a:outerShdw blurRad="38100" dist="38100" dir="2700000" algn="tl">
                    <a:srgbClr val="000000">
                      <a:alpha val="43137"/>
                    </a:srgbClr>
                  </a:outerShdw>
                </a:effectLst>
                <a:latin typeface="Arial Black" pitchFamily="34" charset="0"/>
              </a:rPr>
              <a:t>Saved By Baptism</a:t>
            </a:r>
          </a:p>
        </p:txBody>
      </p:sp>
      <p:sp>
        <p:nvSpPr>
          <p:cNvPr id="24580" name="Text Box 4"/>
          <p:cNvSpPr txBox="1">
            <a:spLocks noChangeArrowheads="1"/>
          </p:cNvSpPr>
          <p:nvPr/>
        </p:nvSpPr>
        <p:spPr bwMode="auto">
          <a:xfrm>
            <a:off x="804863" y="2436813"/>
            <a:ext cx="1332673" cy="584775"/>
          </a:xfrm>
          <a:prstGeom prst="rect">
            <a:avLst/>
          </a:prstGeom>
          <a:noFill/>
          <a:ln w="28575" algn="ctr">
            <a:noFill/>
            <a:miter lim="800000"/>
            <a:headEnd/>
            <a:tailEnd/>
          </a:ln>
        </p:spPr>
        <p:txBody>
          <a:bodyPr wrap="none">
            <a:spAutoFit/>
          </a:bodyPr>
          <a:lstStyle/>
          <a:p>
            <a:r>
              <a:rPr lang="en-US" sz="3200" b="1" dirty="0">
                <a:solidFill>
                  <a:srgbClr val="FFFFFF"/>
                </a:solidFill>
                <a:effectLst>
                  <a:outerShdw blurRad="38100" dist="38100" dir="2700000" algn="tl">
                    <a:srgbClr val="000000">
                      <a:alpha val="43137"/>
                    </a:srgbClr>
                  </a:outerShdw>
                </a:effectLst>
                <a:latin typeface="Arial Black" pitchFamily="34" charset="0"/>
              </a:rPr>
              <a:t>What</a:t>
            </a:r>
          </a:p>
        </p:txBody>
      </p:sp>
      <p:sp>
        <p:nvSpPr>
          <p:cNvPr id="24581" name="Text Box 5"/>
          <p:cNvSpPr txBox="1">
            <a:spLocks noChangeArrowheads="1"/>
          </p:cNvSpPr>
          <p:nvPr/>
        </p:nvSpPr>
        <p:spPr bwMode="auto">
          <a:xfrm>
            <a:off x="6705600" y="2436813"/>
            <a:ext cx="1431033" cy="584775"/>
          </a:xfrm>
          <a:prstGeom prst="rect">
            <a:avLst/>
          </a:prstGeom>
          <a:noFill/>
          <a:ln w="28575" algn="ctr">
            <a:noFill/>
            <a:miter lim="800000"/>
            <a:headEnd/>
            <a:tailEnd/>
          </a:ln>
        </p:spPr>
        <p:txBody>
          <a:bodyPr wrap="none">
            <a:spAutoFit/>
          </a:bodyPr>
          <a:lstStyle/>
          <a:p>
            <a:r>
              <a:rPr lang="en-US" sz="3200" b="1" dirty="0">
                <a:solidFill>
                  <a:srgbClr val="FFFFFF"/>
                </a:solidFill>
                <a:effectLst>
                  <a:outerShdw blurRad="38100" dist="38100" dir="2700000" algn="tl">
                    <a:srgbClr val="000000">
                      <a:alpha val="43137"/>
                    </a:srgbClr>
                  </a:outerShdw>
                </a:effectLst>
                <a:latin typeface="Arial Black" pitchFamily="34" charset="0"/>
              </a:rPr>
              <a:t>When</a:t>
            </a:r>
          </a:p>
        </p:txBody>
      </p:sp>
      <p:sp>
        <p:nvSpPr>
          <p:cNvPr id="24582" name="Text Box 6"/>
          <p:cNvSpPr txBox="1">
            <a:spLocks noChangeArrowheads="1"/>
          </p:cNvSpPr>
          <p:nvPr/>
        </p:nvSpPr>
        <p:spPr bwMode="auto">
          <a:xfrm>
            <a:off x="152400" y="3186113"/>
            <a:ext cx="2667000" cy="2123658"/>
          </a:xfrm>
          <a:prstGeom prst="rect">
            <a:avLst/>
          </a:prstGeom>
          <a:solidFill>
            <a:srgbClr val="FF0000"/>
          </a:solidFill>
          <a:ln w="28575" algn="ctr">
            <a:noFill/>
            <a:miter lim="800000"/>
            <a:headEnd/>
            <a:tailEnd/>
          </a:ln>
        </p:spPr>
        <p:txBody>
          <a:bodyPr>
            <a:spAutoFit/>
          </a:bodyPr>
          <a:lstStyle/>
          <a:p>
            <a:pPr algn="ctr">
              <a:spcBef>
                <a:spcPct val="50000"/>
              </a:spcBef>
            </a:pPr>
            <a:r>
              <a:rPr lang="en-US" sz="2400" b="1" dirty="0">
                <a:solidFill>
                  <a:srgbClr val="FFFFFF"/>
                </a:solidFill>
                <a:effectLst>
                  <a:outerShdw blurRad="38100" dist="38100" dir="2700000" algn="tl">
                    <a:srgbClr val="000000">
                      <a:alpha val="43137"/>
                    </a:srgbClr>
                  </a:outerShdw>
                </a:effectLst>
                <a:latin typeface="Arial Black" pitchFamily="34" charset="0"/>
              </a:rPr>
              <a:t>Rev. 1:5</a:t>
            </a:r>
          </a:p>
          <a:p>
            <a:pPr algn="ctr">
              <a:spcBef>
                <a:spcPct val="50000"/>
              </a:spcBef>
            </a:pPr>
            <a:r>
              <a:rPr lang="en-US" sz="2400" b="1" dirty="0">
                <a:solidFill>
                  <a:srgbClr val="FFFFFF"/>
                </a:solidFill>
                <a:effectLst>
                  <a:outerShdw blurRad="38100" dist="38100" dir="2700000" algn="tl">
                    <a:srgbClr val="000000">
                      <a:alpha val="43137"/>
                    </a:srgbClr>
                  </a:outerShdw>
                </a:effectLst>
                <a:latin typeface="Arial Black" pitchFamily="34" charset="0"/>
              </a:rPr>
              <a:t>Heb. 9:14</a:t>
            </a:r>
          </a:p>
          <a:p>
            <a:pPr algn="ctr">
              <a:spcBef>
                <a:spcPct val="50000"/>
              </a:spcBef>
            </a:pPr>
            <a:r>
              <a:rPr lang="en-US" sz="2400" b="1" dirty="0">
                <a:solidFill>
                  <a:srgbClr val="FFFFFF"/>
                </a:solidFill>
                <a:effectLst>
                  <a:outerShdw blurRad="38100" dist="38100" dir="2700000" algn="tl">
                    <a:srgbClr val="000000">
                      <a:alpha val="43137"/>
                    </a:srgbClr>
                  </a:outerShdw>
                </a:effectLst>
                <a:latin typeface="Arial Black" pitchFamily="34" charset="0"/>
              </a:rPr>
              <a:t>Matt. 26:28</a:t>
            </a:r>
          </a:p>
          <a:p>
            <a:pPr algn="ctr">
              <a:spcBef>
                <a:spcPct val="50000"/>
              </a:spcBef>
            </a:pPr>
            <a:r>
              <a:rPr lang="en-US" sz="2400" b="1" dirty="0">
                <a:solidFill>
                  <a:srgbClr val="FFFFFF"/>
                </a:solidFill>
                <a:effectLst>
                  <a:outerShdw blurRad="38100" dist="38100" dir="2700000" algn="tl">
                    <a:srgbClr val="000000">
                      <a:alpha val="43137"/>
                    </a:srgbClr>
                  </a:outerShdw>
                </a:effectLst>
                <a:latin typeface="Arial Black" pitchFamily="34" charset="0"/>
              </a:rPr>
              <a:t>Rom. 5:9</a:t>
            </a:r>
          </a:p>
        </p:txBody>
      </p:sp>
      <p:sp>
        <p:nvSpPr>
          <p:cNvPr id="24583" name="Text Box 7"/>
          <p:cNvSpPr txBox="1">
            <a:spLocks noChangeArrowheads="1"/>
          </p:cNvSpPr>
          <p:nvPr/>
        </p:nvSpPr>
        <p:spPr bwMode="auto">
          <a:xfrm>
            <a:off x="5867400" y="3195638"/>
            <a:ext cx="3171825" cy="2123658"/>
          </a:xfrm>
          <a:prstGeom prst="rect">
            <a:avLst/>
          </a:prstGeom>
          <a:solidFill>
            <a:schemeClr val="accent3"/>
          </a:solidFill>
          <a:ln w="28575" algn="ctr">
            <a:noFill/>
            <a:miter lim="800000"/>
            <a:headEnd/>
            <a:tailEnd/>
          </a:ln>
        </p:spPr>
        <p:txBody>
          <a:bodyPr>
            <a:spAutoFit/>
          </a:bodyPr>
          <a:lstStyle/>
          <a:p>
            <a:pPr algn="ctr">
              <a:spcBef>
                <a:spcPct val="50000"/>
              </a:spcBef>
            </a:pPr>
            <a:r>
              <a:rPr lang="en-US" sz="2400" b="1" dirty="0">
                <a:solidFill>
                  <a:schemeClr val="bg1"/>
                </a:solidFill>
                <a:effectLst>
                  <a:outerShdw blurRad="38100" dist="38100" dir="2700000" algn="tl">
                    <a:srgbClr val="000000">
                      <a:alpha val="43137"/>
                    </a:srgbClr>
                  </a:outerShdw>
                </a:effectLst>
                <a:latin typeface="Arial Black" pitchFamily="34" charset="0"/>
              </a:rPr>
              <a:t>Acts 22:16</a:t>
            </a:r>
          </a:p>
          <a:p>
            <a:pPr algn="ctr">
              <a:spcBef>
                <a:spcPct val="50000"/>
              </a:spcBef>
            </a:pPr>
            <a:r>
              <a:rPr lang="en-US" sz="2400" b="1" dirty="0">
                <a:solidFill>
                  <a:schemeClr val="bg1"/>
                </a:solidFill>
                <a:effectLst>
                  <a:outerShdw blurRad="38100" dist="38100" dir="2700000" algn="tl">
                    <a:srgbClr val="000000">
                      <a:alpha val="43137"/>
                    </a:srgbClr>
                  </a:outerShdw>
                </a:effectLst>
                <a:latin typeface="Arial Black" pitchFamily="34" charset="0"/>
              </a:rPr>
              <a:t>1 Pet. 3:21</a:t>
            </a:r>
          </a:p>
          <a:p>
            <a:pPr algn="ctr">
              <a:spcBef>
                <a:spcPct val="50000"/>
              </a:spcBef>
            </a:pPr>
            <a:r>
              <a:rPr lang="en-US" sz="2400" b="1" dirty="0">
                <a:solidFill>
                  <a:schemeClr val="bg1"/>
                </a:solidFill>
                <a:effectLst>
                  <a:outerShdw blurRad="38100" dist="38100" dir="2700000" algn="tl">
                    <a:srgbClr val="000000">
                      <a:alpha val="43137"/>
                    </a:srgbClr>
                  </a:outerShdw>
                </a:effectLst>
                <a:latin typeface="Arial Black" pitchFamily="34" charset="0"/>
              </a:rPr>
              <a:t>Acts 2:38</a:t>
            </a:r>
          </a:p>
          <a:p>
            <a:pPr algn="ctr">
              <a:spcBef>
                <a:spcPct val="50000"/>
              </a:spcBef>
            </a:pPr>
            <a:r>
              <a:rPr lang="en-US" sz="2400" b="1" dirty="0">
                <a:solidFill>
                  <a:schemeClr val="bg1"/>
                </a:solidFill>
                <a:effectLst>
                  <a:outerShdw blurRad="38100" dist="38100" dir="2700000" algn="tl">
                    <a:srgbClr val="000000">
                      <a:alpha val="43137"/>
                    </a:srgbClr>
                  </a:outerShdw>
                </a:effectLst>
                <a:latin typeface="Arial Black" pitchFamily="34" charset="0"/>
              </a:rPr>
              <a:t>Rom. 6:3-5, 17-18</a:t>
            </a:r>
          </a:p>
        </p:txBody>
      </p:sp>
      <p:sp>
        <p:nvSpPr>
          <p:cNvPr id="24584" name="Text Box 8"/>
          <p:cNvSpPr txBox="1">
            <a:spLocks noChangeArrowheads="1"/>
          </p:cNvSpPr>
          <p:nvPr/>
        </p:nvSpPr>
        <p:spPr bwMode="auto">
          <a:xfrm>
            <a:off x="3048000" y="3195638"/>
            <a:ext cx="2667000" cy="2123658"/>
          </a:xfrm>
          <a:prstGeom prst="rect">
            <a:avLst/>
          </a:prstGeom>
          <a:solidFill>
            <a:schemeClr val="bg1"/>
          </a:solidFill>
          <a:ln w="28575" algn="ctr">
            <a:noFill/>
            <a:miter lim="800000"/>
            <a:headEnd/>
            <a:tailEnd/>
          </a:ln>
        </p:spPr>
        <p:txBody>
          <a:bodyPr>
            <a:spAutoFit/>
          </a:bodyPr>
          <a:lstStyle/>
          <a:p>
            <a:pPr algn="ctr">
              <a:spcBef>
                <a:spcPct val="50000"/>
              </a:spcBef>
            </a:pPr>
            <a:r>
              <a:rPr lang="en-US" sz="2400" b="1" dirty="0">
                <a:solidFill>
                  <a:srgbClr val="FFFFFF"/>
                </a:solidFill>
                <a:effectLst>
                  <a:outerShdw blurRad="38100" dist="38100" dir="2700000" algn="tl">
                    <a:srgbClr val="000000">
                      <a:alpha val="43137"/>
                    </a:srgbClr>
                  </a:outerShdw>
                </a:effectLst>
                <a:latin typeface="Arial Black" pitchFamily="34" charset="0"/>
              </a:rPr>
              <a:t>Washed</a:t>
            </a:r>
          </a:p>
          <a:p>
            <a:pPr algn="ctr">
              <a:spcBef>
                <a:spcPct val="50000"/>
              </a:spcBef>
            </a:pPr>
            <a:r>
              <a:rPr lang="en-US" sz="2400" b="1" dirty="0" err="1">
                <a:solidFill>
                  <a:srgbClr val="FFFFFF"/>
                </a:solidFill>
                <a:effectLst>
                  <a:outerShdw blurRad="38100" dist="38100" dir="2700000" algn="tl">
                    <a:srgbClr val="000000">
                      <a:alpha val="43137"/>
                    </a:srgbClr>
                  </a:outerShdw>
                </a:effectLst>
                <a:latin typeface="Arial Black" pitchFamily="34" charset="0"/>
              </a:rPr>
              <a:t>Consc</a:t>
            </a:r>
            <a:r>
              <a:rPr lang="en-US" sz="2400" b="1" dirty="0">
                <a:solidFill>
                  <a:srgbClr val="FFFFFF"/>
                </a:solidFill>
                <a:effectLst>
                  <a:outerShdw blurRad="38100" dist="38100" dir="2700000" algn="tl">
                    <a:srgbClr val="000000">
                      <a:alpha val="43137"/>
                    </a:srgbClr>
                  </a:outerShdw>
                </a:effectLst>
                <a:latin typeface="Arial Black" pitchFamily="34" charset="0"/>
              </a:rPr>
              <a:t>. Clean</a:t>
            </a:r>
          </a:p>
          <a:p>
            <a:pPr algn="ctr">
              <a:spcBef>
                <a:spcPct val="50000"/>
              </a:spcBef>
            </a:pPr>
            <a:r>
              <a:rPr lang="en-US" sz="2400" b="1" dirty="0">
                <a:solidFill>
                  <a:srgbClr val="FFFFFF"/>
                </a:solidFill>
                <a:effectLst>
                  <a:outerShdw blurRad="38100" dist="38100" dir="2700000" algn="tl">
                    <a:srgbClr val="000000">
                      <a:alpha val="43137"/>
                    </a:srgbClr>
                  </a:outerShdw>
                </a:effectLst>
                <a:latin typeface="Arial Black" pitchFamily="34" charset="0"/>
              </a:rPr>
              <a:t>Sins Remitted</a:t>
            </a:r>
          </a:p>
          <a:p>
            <a:pPr algn="ctr">
              <a:spcBef>
                <a:spcPct val="50000"/>
              </a:spcBef>
            </a:pPr>
            <a:r>
              <a:rPr lang="en-US" sz="2400" b="1" dirty="0">
                <a:solidFill>
                  <a:srgbClr val="FFFFFF"/>
                </a:solidFill>
                <a:effectLst>
                  <a:outerShdw blurRad="38100" dist="38100" dir="2700000" algn="tl">
                    <a:srgbClr val="000000">
                      <a:alpha val="43137"/>
                    </a:srgbClr>
                  </a:outerShdw>
                </a:effectLst>
                <a:latin typeface="Arial Black" pitchFamily="34" charset="0"/>
              </a:rPr>
              <a:t>Made Free</a:t>
            </a:r>
          </a:p>
        </p:txBody>
      </p:sp>
      <p:sp>
        <p:nvSpPr>
          <p:cNvPr id="24585" name="Text Box 9"/>
          <p:cNvSpPr txBox="1">
            <a:spLocks noChangeArrowheads="1"/>
          </p:cNvSpPr>
          <p:nvPr/>
        </p:nvSpPr>
        <p:spPr bwMode="auto">
          <a:xfrm>
            <a:off x="765175" y="5715000"/>
            <a:ext cx="7430239" cy="954107"/>
          </a:xfrm>
          <a:prstGeom prst="rect">
            <a:avLst/>
          </a:prstGeom>
          <a:noFill/>
          <a:ln w="28575" algn="ctr">
            <a:noFill/>
            <a:miter lim="800000"/>
            <a:headEnd/>
            <a:tailEnd/>
          </a:ln>
        </p:spPr>
        <p:txBody>
          <a:bodyPr wrap="none">
            <a:spAutoFit/>
          </a:bodyPr>
          <a:lstStyle/>
          <a:p>
            <a:pPr algn="ctr"/>
            <a:r>
              <a:rPr lang="en-US" sz="2800" b="1" dirty="0">
                <a:solidFill>
                  <a:srgbClr val="FF0000"/>
                </a:solidFill>
                <a:effectLst>
                  <a:outerShdw blurRad="38100" dist="38100" dir="2700000" algn="tl">
                    <a:srgbClr val="000000">
                      <a:alpha val="43137"/>
                    </a:srgbClr>
                  </a:outerShdw>
                </a:effectLst>
                <a:latin typeface="Arial Black" pitchFamily="34" charset="0"/>
              </a:rPr>
              <a:t>Blood</a:t>
            </a:r>
            <a:r>
              <a:rPr lang="en-US" sz="2800" b="1" dirty="0">
                <a:effectLst>
                  <a:outerShdw blurRad="38100" dist="38100" dir="2700000" algn="tl">
                    <a:srgbClr val="000000">
                      <a:alpha val="43137"/>
                    </a:srgbClr>
                  </a:outerShdw>
                </a:effectLst>
                <a:latin typeface="Arial Black" pitchFamily="34" charset="0"/>
              </a:rPr>
              <a:t> </a:t>
            </a:r>
            <a:r>
              <a:rPr lang="en-US" sz="2800" b="1" dirty="0">
                <a:solidFill>
                  <a:srgbClr val="FFFFFF"/>
                </a:solidFill>
                <a:effectLst>
                  <a:outerShdw blurRad="38100" dist="38100" dir="2700000" algn="tl">
                    <a:srgbClr val="000000">
                      <a:alpha val="43137"/>
                    </a:srgbClr>
                  </a:outerShdw>
                </a:effectLst>
                <a:latin typeface="Arial Black" pitchFamily="34" charset="0"/>
              </a:rPr>
              <a:t>of Christ Saves </a:t>
            </a:r>
            <a:r>
              <a:rPr lang="en-US" sz="2800" b="1" u="sng" dirty="0">
                <a:solidFill>
                  <a:srgbClr val="FFFFFF"/>
                </a:solidFill>
                <a:effectLst>
                  <a:outerShdw blurRad="38100" dist="38100" dir="2700000" algn="tl">
                    <a:srgbClr val="000000">
                      <a:alpha val="43137"/>
                    </a:srgbClr>
                  </a:outerShdw>
                </a:effectLst>
                <a:latin typeface="Arial Black" pitchFamily="34" charset="0"/>
              </a:rPr>
              <a:t>When</a:t>
            </a:r>
            <a:r>
              <a:rPr lang="en-US" sz="2800" b="1" dirty="0">
                <a:solidFill>
                  <a:srgbClr val="FFFFFF"/>
                </a:solidFill>
                <a:effectLst>
                  <a:outerShdw blurRad="38100" dist="38100" dir="2700000" algn="tl">
                    <a:srgbClr val="000000">
                      <a:alpha val="43137"/>
                    </a:srgbClr>
                  </a:outerShdw>
                </a:effectLst>
                <a:latin typeface="Arial Black" pitchFamily="34" charset="0"/>
              </a:rPr>
              <a:t> We Obey</a:t>
            </a:r>
          </a:p>
          <a:p>
            <a:pPr algn="ctr"/>
            <a:r>
              <a:rPr lang="en-US" sz="2800" b="1" dirty="0">
                <a:solidFill>
                  <a:srgbClr val="FFFFFF"/>
                </a:solidFill>
                <a:effectLst>
                  <a:outerShdw blurRad="38100" dist="38100" dir="2700000" algn="tl">
                    <a:srgbClr val="000000">
                      <a:alpha val="43137"/>
                    </a:srgbClr>
                  </a:outerShdw>
                </a:effectLst>
                <a:latin typeface="Arial Black" pitchFamily="34" charset="0"/>
              </a:rPr>
              <a:t>God’s Command To Be </a:t>
            </a:r>
            <a:r>
              <a:rPr lang="en-US" sz="2800" b="1" dirty="0">
                <a:solidFill>
                  <a:srgbClr val="FFFF00"/>
                </a:solidFill>
                <a:effectLst>
                  <a:outerShdw blurRad="38100" dist="38100" dir="2700000" algn="tl">
                    <a:srgbClr val="000000">
                      <a:alpha val="43137"/>
                    </a:srgbClr>
                  </a:outerShdw>
                </a:effectLst>
                <a:latin typeface="Arial Black" pitchFamily="34" charset="0"/>
              </a:rPr>
              <a:t>Baptized!</a:t>
            </a:r>
          </a:p>
        </p:txBody>
      </p:sp>
      <p:sp>
        <p:nvSpPr>
          <p:cNvPr id="24586" name="Text Box 10"/>
          <p:cNvSpPr txBox="1">
            <a:spLocks noChangeArrowheads="1"/>
          </p:cNvSpPr>
          <p:nvPr/>
        </p:nvSpPr>
        <p:spPr bwMode="auto">
          <a:xfrm>
            <a:off x="3306763" y="1981200"/>
            <a:ext cx="2074542" cy="954107"/>
          </a:xfrm>
          <a:prstGeom prst="rect">
            <a:avLst/>
          </a:prstGeom>
          <a:solidFill>
            <a:schemeClr val="accent2"/>
          </a:solidFill>
          <a:ln w="28575" algn="ctr">
            <a:solidFill>
              <a:schemeClr val="tx1"/>
            </a:solidFill>
            <a:miter lim="800000"/>
            <a:headEnd/>
            <a:tailEnd/>
          </a:ln>
        </p:spPr>
        <p:txBody>
          <a:bodyPr wrap="none">
            <a:spAutoFit/>
          </a:bodyPr>
          <a:lstStyle/>
          <a:p>
            <a:pPr algn="ctr"/>
            <a:r>
              <a:rPr lang="en-US" sz="2800" b="1">
                <a:solidFill>
                  <a:schemeClr val="bg1"/>
                </a:solidFill>
                <a:effectLst>
                  <a:outerShdw blurRad="38100" dist="38100" dir="2700000" algn="tl">
                    <a:srgbClr val="000000">
                      <a:alpha val="43137"/>
                    </a:srgbClr>
                  </a:outerShdw>
                </a:effectLst>
                <a:latin typeface="Arial Black" pitchFamily="34" charset="0"/>
              </a:rPr>
              <a:t>BIBLE</a:t>
            </a:r>
          </a:p>
          <a:p>
            <a:pPr algn="ctr"/>
            <a:r>
              <a:rPr lang="en-US" sz="2800" b="1">
                <a:solidFill>
                  <a:schemeClr val="bg1"/>
                </a:solidFill>
                <a:effectLst>
                  <a:outerShdw blurRad="38100" dist="38100" dir="2700000" algn="tl">
                    <a:srgbClr val="000000">
                      <a:alpha val="43137"/>
                    </a:srgbClr>
                  </a:outerShdw>
                </a:effectLst>
                <a:latin typeface="Arial Black" pitchFamily="34" charset="0"/>
              </a:rPr>
              <a:t>TEACHES</a:t>
            </a:r>
          </a:p>
        </p:txBody>
      </p:sp>
      <p:cxnSp>
        <p:nvCxnSpPr>
          <p:cNvPr id="24587" name="AutoShape 11"/>
          <p:cNvCxnSpPr>
            <a:cxnSpLocks noChangeShapeType="1"/>
            <a:stCxn id="24586" idx="1"/>
            <a:endCxn id="24578" idx="2"/>
          </p:cNvCxnSpPr>
          <p:nvPr/>
        </p:nvCxnSpPr>
        <p:spPr bwMode="auto">
          <a:xfrm rot="10800000">
            <a:off x="1682889" y="1663046"/>
            <a:ext cx="1623874" cy="795209"/>
          </a:xfrm>
          <a:prstGeom prst="curvedConnector2">
            <a:avLst/>
          </a:prstGeom>
          <a:noFill/>
          <a:ln w="28575">
            <a:solidFill>
              <a:schemeClr val="tx1"/>
            </a:solidFill>
            <a:round/>
            <a:headEnd type="triangle" w="med" len="med"/>
            <a:tailEnd type="triangle" w="med" len="med"/>
          </a:ln>
        </p:spPr>
      </p:cxnSp>
      <p:cxnSp>
        <p:nvCxnSpPr>
          <p:cNvPr id="24588" name="AutoShape 12"/>
          <p:cNvCxnSpPr>
            <a:cxnSpLocks noChangeShapeType="1"/>
            <a:stCxn id="24586" idx="3"/>
            <a:endCxn id="24579" idx="2"/>
          </p:cNvCxnSpPr>
          <p:nvPr/>
        </p:nvCxnSpPr>
        <p:spPr bwMode="auto">
          <a:xfrm flipV="1">
            <a:off x="5381305" y="1664633"/>
            <a:ext cx="1897727" cy="793621"/>
          </a:xfrm>
          <a:prstGeom prst="curvedConnector2">
            <a:avLst/>
          </a:prstGeom>
          <a:noFill/>
          <a:ln w="28575">
            <a:solidFill>
              <a:schemeClr val="tx1"/>
            </a:solidFill>
            <a:round/>
            <a:headEnd type="triangle" w="med" len="med"/>
            <a:tailEnd type="triangle" w="med" len="med"/>
          </a:ln>
        </p:spPr>
      </p:cxnSp>
      <p:sp>
        <p:nvSpPr>
          <p:cNvPr id="6157" name="Text Box 13"/>
          <p:cNvSpPr txBox="1">
            <a:spLocks noChangeArrowheads="1"/>
          </p:cNvSpPr>
          <p:nvPr/>
        </p:nvSpPr>
        <p:spPr bwMode="auto">
          <a:xfrm>
            <a:off x="0" y="152400"/>
            <a:ext cx="4191000" cy="707886"/>
          </a:xfrm>
          <a:prstGeom prst="rect">
            <a:avLst/>
          </a:prstGeom>
          <a:noFill/>
          <a:ln w="9525">
            <a:noFill/>
            <a:miter lim="800000"/>
            <a:headEnd/>
            <a:tailEnd/>
          </a:ln>
        </p:spPr>
        <p:txBody>
          <a:bodyPr wrap="square">
            <a:spAutoFit/>
          </a:bodyPr>
          <a:lstStyle/>
          <a:p>
            <a:r>
              <a:rPr lang="en-US" sz="4000" b="1" dirty="0">
                <a:solidFill>
                  <a:schemeClr val="accent2"/>
                </a:solidFill>
                <a:latin typeface="Arial Black" pitchFamily="34" charset="0"/>
              </a:rPr>
              <a:t>MEMBERSHIP</a:t>
            </a:r>
          </a:p>
        </p:txBody>
      </p:sp>
      <p:sp>
        <p:nvSpPr>
          <p:cNvPr id="6158" name="Line 14"/>
          <p:cNvSpPr>
            <a:spLocks noChangeShapeType="1"/>
          </p:cNvSpPr>
          <p:nvPr/>
        </p:nvSpPr>
        <p:spPr bwMode="auto">
          <a:xfrm>
            <a:off x="152400" y="914400"/>
            <a:ext cx="8686800" cy="0"/>
          </a:xfrm>
          <a:prstGeom prst="line">
            <a:avLst/>
          </a:prstGeom>
          <a:noFill/>
          <a:ln w="101600">
            <a:solidFill>
              <a:schemeClr val="accent2"/>
            </a:solidFill>
            <a:round/>
            <a:headEnd/>
            <a:tailEnd/>
          </a:ln>
        </p:spPr>
        <p:txBody>
          <a:bodyPr/>
          <a:lstStyle/>
          <a:p>
            <a:endParaRPr lang="en-US" sz="1600">
              <a:effectLst>
                <a:outerShdw blurRad="38100" dist="38100" dir="2700000" algn="tl">
                  <a:srgbClr val="000000">
                    <a:alpha val="43137"/>
                  </a:srgbClr>
                </a:outerShdw>
              </a:effectLst>
              <a:latin typeface="Arial Black" pitchFamily="34" charset="0"/>
            </a:endParaRPr>
          </a:p>
        </p:txBody>
      </p:sp>
      <p:sp>
        <p:nvSpPr>
          <p:cNvPr id="6159" name="WordArt 15"/>
          <p:cNvSpPr>
            <a:spLocks noChangeArrowheads="1" noChangeShapeType="1" noTextEdit="1"/>
          </p:cNvSpPr>
          <p:nvPr/>
        </p:nvSpPr>
        <p:spPr bwMode="auto">
          <a:xfrm>
            <a:off x="4191000" y="152400"/>
            <a:ext cx="4572000" cy="609600"/>
          </a:xfrm>
          <a:prstGeom prst="rect">
            <a:avLst/>
          </a:prstGeom>
        </p:spPr>
        <p:txBody>
          <a:bodyPr wrap="none" fromWordArt="1">
            <a:prstTxWarp prst="textPlain">
              <a:avLst>
                <a:gd name="adj" fmla="val 50000"/>
              </a:avLst>
            </a:prstTxWarp>
          </a:bodyPr>
          <a:lstStyle/>
          <a:p>
            <a:pPr algn="ctr"/>
            <a:r>
              <a:rPr lang="en-US" sz="3600" kern="10" dirty="0">
                <a:ln w="19050">
                  <a:solidFill>
                    <a:srgbClr val="99CCFF"/>
                  </a:solidFill>
                  <a:round/>
                  <a:headEnd/>
                  <a:tailEnd/>
                </a:ln>
                <a:solidFill>
                  <a:srgbClr val="FFFFFF"/>
                </a:solidFill>
                <a:effectLst>
                  <a:outerShdw dist="35921" dir="2700000" algn="ctr" rotWithShape="0">
                    <a:srgbClr val="990000"/>
                  </a:outerShdw>
                </a:effectLst>
                <a:latin typeface="Impact"/>
              </a:rPr>
              <a:t>The NT Church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57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457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458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4587"/>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4580"/>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4588"/>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458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4582">
                                            <p:txEl>
                                              <p:pRg st="0" end="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4584">
                                            <p:txEl>
                                              <p:pRg st="0" end="0"/>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24583">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4582">
                                            <p:txEl>
                                              <p:pRg st="1" end="1"/>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24584">
                                            <p:txEl>
                                              <p:pRg st="1" end="1"/>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24583">
                                            <p:txEl>
                                              <p:pRg st="1" end="1"/>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24582">
                                            <p:txEl>
                                              <p:pRg st="2" end="2"/>
                                            </p:txEl>
                                          </p:spTgt>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24584">
                                            <p:txEl>
                                              <p:pRg st="2" end="2"/>
                                            </p:txEl>
                                          </p:spTgt>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24583">
                                            <p:txEl>
                                              <p:pRg st="2" end="2"/>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24582">
                                            <p:txEl>
                                              <p:pRg st="3" end="3"/>
                                            </p:txEl>
                                          </p:spTgt>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24584">
                                            <p:txEl>
                                              <p:pRg st="3" end="3"/>
                                            </p:txEl>
                                          </p:spTgt>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24583">
                                            <p:txEl>
                                              <p:pRg st="3" end="3"/>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grpId="0" nodeType="clickEffect">
                                  <p:stCondLst>
                                    <p:cond delay="0"/>
                                  </p:stCondLst>
                                  <p:childTnLst>
                                    <p:set>
                                      <p:cBhvr>
                                        <p:cTn id="58" dur="1" fill="hold">
                                          <p:stCondLst>
                                            <p:cond delay="0"/>
                                          </p:stCondLst>
                                        </p:cTn>
                                        <p:tgtEl>
                                          <p:spTgt spid="24585"/>
                                        </p:tgtEl>
                                        <p:attrNameLst>
                                          <p:attrName>style.visibility</p:attrName>
                                        </p:attrNameLst>
                                      </p:cBhvr>
                                      <p:to>
                                        <p:strVal val="visible"/>
                                      </p:to>
                                    </p:set>
                                    <p:anim calcmode="lin" valueType="num">
                                      <p:cBhvr additive="base">
                                        <p:cTn id="59" dur="500" fill="hold"/>
                                        <p:tgtEl>
                                          <p:spTgt spid="24585"/>
                                        </p:tgtEl>
                                        <p:attrNameLst>
                                          <p:attrName>ppt_x</p:attrName>
                                        </p:attrNameLst>
                                      </p:cBhvr>
                                      <p:tavLst>
                                        <p:tav tm="0">
                                          <p:val>
                                            <p:strVal val="#ppt_x"/>
                                          </p:val>
                                        </p:tav>
                                        <p:tav tm="100000">
                                          <p:val>
                                            <p:strVal val="#ppt_x"/>
                                          </p:val>
                                        </p:tav>
                                      </p:tavLst>
                                    </p:anim>
                                    <p:anim calcmode="lin" valueType="num">
                                      <p:cBhvr additive="base">
                                        <p:cTn id="60" dur="500" fill="hold"/>
                                        <p:tgtEl>
                                          <p:spTgt spid="2458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8" grpId="0"/>
      <p:bldP spid="24579" grpId="0"/>
      <p:bldP spid="24580" grpId="0"/>
      <p:bldP spid="24581" grpId="0"/>
      <p:bldP spid="24585" grpId="0"/>
      <p:bldP spid="24586"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57" name="Text Box 13"/>
          <p:cNvSpPr txBox="1">
            <a:spLocks noChangeArrowheads="1"/>
          </p:cNvSpPr>
          <p:nvPr/>
        </p:nvSpPr>
        <p:spPr bwMode="auto">
          <a:xfrm>
            <a:off x="0" y="152400"/>
            <a:ext cx="4191000" cy="707886"/>
          </a:xfrm>
          <a:prstGeom prst="rect">
            <a:avLst/>
          </a:prstGeom>
          <a:noFill/>
          <a:ln w="9525">
            <a:noFill/>
            <a:miter lim="800000"/>
            <a:headEnd/>
            <a:tailEnd/>
          </a:ln>
        </p:spPr>
        <p:txBody>
          <a:bodyPr wrap="square">
            <a:spAutoFit/>
          </a:bodyPr>
          <a:lstStyle/>
          <a:p>
            <a:r>
              <a:rPr lang="en-US" sz="4000" b="1" dirty="0">
                <a:solidFill>
                  <a:schemeClr val="accent2"/>
                </a:solidFill>
                <a:latin typeface="Arial Black" pitchFamily="34" charset="0"/>
              </a:rPr>
              <a:t>MEMBERSHIP</a:t>
            </a:r>
          </a:p>
        </p:txBody>
      </p:sp>
      <p:sp>
        <p:nvSpPr>
          <p:cNvPr id="6158" name="Line 14"/>
          <p:cNvSpPr>
            <a:spLocks noChangeShapeType="1"/>
          </p:cNvSpPr>
          <p:nvPr/>
        </p:nvSpPr>
        <p:spPr bwMode="auto">
          <a:xfrm>
            <a:off x="152400" y="914400"/>
            <a:ext cx="8686800" cy="0"/>
          </a:xfrm>
          <a:prstGeom prst="line">
            <a:avLst/>
          </a:prstGeom>
          <a:noFill/>
          <a:ln w="101600">
            <a:solidFill>
              <a:schemeClr val="accent2"/>
            </a:solidFill>
            <a:round/>
            <a:headEnd/>
            <a:tailEnd/>
          </a:ln>
        </p:spPr>
        <p:txBody>
          <a:bodyPr/>
          <a:lstStyle/>
          <a:p>
            <a:endParaRPr lang="en-US" sz="1600">
              <a:effectLst>
                <a:outerShdw blurRad="38100" dist="38100" dir="2700000" algn="tl">
                  <a:srgbClr val="000000">
                    <a:alpha val="43137"/>
                  </a:srgbClr>
                </a:outerShdw>
              </a:effectLst>
              <a:latin typeface="Arial Black" pitchFamily="34" charset="0"/>
            </a:endParaRPr>
          </a:p>
        </p:txBody>
      </p:sp>
      <p:sp>
        <p:nvSpPr>
          <p:cNvPr id="6159" name="WordArt 15"/>
          <p:cNvSpPr>
            <a:spLocks noChangeArrowheads="1" noChangeShapeType="1" noTextEdit="1"/>
          </p:cNvSpPr>
          <p:nvPr/>
        </p:nvSpPr>
        <p:spPr bwMode="auto">
          <a:xfrm>
            <a:off x="4191000" y="152400"/>
            <a:ext cx="4572000" cy="609600"/>
          </a:xfrm>
          <a:prstGeom prst="rect">
            <a:avLst/>
          </a:prstGeom>
        </p:spPr>
        <p:txBody>
          <a:bodyPr wrap="none" fromWordArt="1">
            <a:prstTxWarp prst="textPlain">
              <a:avLst>
                <a:gd name="adj" fmla="val 50000"/>
              </a:avLst>
            </a:prstTxWarp>
          </a:bodyPr>
          <a:lstStyle/>
          <a:p>
            <a:pPr algn="ctr"/>
            <a:r>
              <a:rPr lang="en-US" sz="3600" kern="10" dirty="0">
                <a:ln w="19050">
                  <a:solidFill>
                    <a:srgbClr val="99CCFF"/>
                  </a:solidFill>
                  <a:round/>
                  <a:headEnd/>
                  <a:tailEnd/>
                </a:ln>
                <a:solidFill>
                  <a:srgbClr val="FFFFFF"/>
                </a:solidFill>
                <a:effectLst>
                  <a:outerShdw dist="35921" dir="2700000" algn="ctr" rotWithShape="0">
                    <a:srgbClr val="990000"/>
                  </a:outerShdw>
                </a:effectLst>
                <a:latin typeface="Impact"/>
              </a:rPr>
              <a:t>The NT Church</a:t>
            </a:r>
          </a:p>
        </p:txBody>
      </p:sp>
      <p:sp>
        <p:nvSpPr>
          <p:cNvPr id="16" name="TextBox 15"/>
          <p:cNvSpPr txBox="1"/>
          <p:nvPr/>
        </p:nvSpPr>
        <p:spPr>
          <a:xfrm>
            <a:off x="228600" y="1066801"/>
            <a:ext cx="8686800" cy="5791200"/>
          </a:xfrm>
          <a:prstGeom prst="rect">
            <a:avLst/>
          </a:prstGeom>
          <a:noFill/>
        </p:spPr>
        <p:txBody>
          <a:bodyPr wrap="square" rtlCol="0">
            <a:normAutofit lnSpcReduction="10000"/>
          </a:bodyPr>
          <a:lstStyle/>
          <a:p>
            <a:pPr algn="just"/>
            <a:r>
              <a:rPr lang="en-US" sz="4200" dirty="0" smtClean="0">
                <a:solidFill>
                  <a:srgbClr val="FFFFFF"/>
                </a:solidFill>
                <a:effectLst>
                  <a:outerShdw blurRad="38100" dist="38100" dir="2700000" algn="tl">
                    <a:srgbClr val="000000">
                      <a:alpha val="43137"/>
                    </a:srgbClr>
                  </a:outerShdw>
                </a:effectLst>
                <a:latin typeface="Arial Black" pitchFamily="34" charset="0"/>
              </a:rPr>
              <a:t>“Who hath delivered us from the power of darkness, and hath translated us into the kingdom of his dear Son: (14) In whom we have redemption through his blood, even the forgiveness of sins:” </a:t>
            </a:r>
          </a:p>
          <a:p>
            <a:pPr algn="r"/>
            <a:r>
              <a:rPr lang="en-US" sz="4800" dirty="0" smtClean="0">
                <a:solidFill>
                  <a:schemeClr val="accent2"/>
                </a:solidFill>
                <a:effectLst>
                  <a:outerShdw blurRad="38100" dist="38100" dir="2700000" algn="tl">
                    <a:srgbClr val="000000">
                      <a:alpha val="43137"/>
                    </a:srgbClr>
                  </a:outerShdw>
                </a:effectLst>
                <a:latin typeface="Arial Black" pitchFamily="34" charset="0"/>
              </a:rPr>
              <a:t>Colossians 1:13-14</a:t>
            </a:r>
            <a:endParaRPr lang="en-US" sz="4800" dirty="0">
              <a:solidFill>
                <a:schemeClr val="accent2"/>
              </a:solidFill>
              <a:effectLst>
                <a:outerShdw blurRad="38100" dist="38100" dir="2700000" algn="tl">
                  <a:srgbClr val="000000">
                    <a:alpha val="43137"/>
                  </a:srgbClr>
                </a:outerShdw>
              </a:effectLst>
              <a:latin typeface="Arial Black"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1265238"/>
          </a:xfrm>
        </p:spPr>
        <p:txBody>
          <a:bodyPr/>
          <a:lstStyle/>
          <a:p>
            <a:r>
              <a:rPr lang="en-US" sz="6900" b="1" dirty="0" smtClean="0">
                <a:solidFill>
                  <a:schemeClr val="accent1"/>
                </a:solidFill>
                <a:effectLst>
                  <a:outerShdw blurRad="38100" dist="38100" dir="2700000" algn="tl">
                    <a:srgbClr val="000000">
                      <a:alpha val="43137"/>
                    </a:srgbClr>
                  </a:outerShdw>
                </a:effectLst>
                <a:latin typeface="Arial Narrow" panose="020B0606020202030204" pitchFamily="34" charset="0"/>
              </a:rPr>
              <a:t>Amos 5:18-24</a:t>
            </a:r>
            <a:endParaRPr lang="en-US" sz="6900" b="1" dirty="0">
              <a:solidFill>
                <a:schemeClr val="accent1"/>
              </a:solidFill>
              <a:effectLst>
                <a:outerShdw blurRad="38100" dist="38100" dir="2700000" algn="tl">
                  <a:srgbClr val="000000">
                    <a:alpha val="43137"/>
                  </a:srgbClr>
                </a:outerShdw>
              </a:effectLst>
              <a:latin typeface="Arial Narrow" panose="020B0606020202030204" pitchFamily="34" charset="0"/>
            </a:endParaRPr>
          </a:p>
        </p:txBody>
      </p:sp>
      <p:sp>
        <p:nvSpPr>
          <p:cNvPr id="3" name="Content Placeholder 2"/>
          <p:cNvSpPr>
            <a:spLocks noGrp="1"/>
          </p:cNvSpPr>
          <p:nvPr>
            <p:ph idx="1"/>
          </p:nvPr>
        </p:nvSpPr>
        <p:spPr>
          <a:xfrm>
            <a:off x="152400" y="979714"/>
            <a:ext cx="8534400" cy="5649686"/>
          </a:xfrm>
        </p:spPr>
        <p:txBody>
          <a:bodyPr>
            <a:noAutofit/>
          </a:bodyPr>
          <a:lstStyle/>
          <a:p>
            <a:pPr marL="0" indent="0" algn="just">
              <a:buNone/>
            </a:pPr>
            <a:r>
              <a:rPr lang="en-US" sz="4600" b="1" dirty="0" smtClean="0">
                <a:solidFill>
                  <a:srgbClr val="FFFFFF"/>
                </a:solidFill>
                <a:latin typeface="Arial Narrow" panose="020B0606020202030204" pitchFamily="34" charset="0"/>
              </a:rPr>
              <a:t>“</a:t>
            </a:r>
            <a:r>
              <a:rPr lang="en-US" sz="4600" b="1" dirty="0">
                <a:solidFill>
                  <a:srgbClr val="FFFFFF"/>
                </a:solidFill>
                <a:latin typeface="Arial Narrow" panose="020B0606020202030204" pitchFamily="34" charset="0"/>
              </a:rPr>
              <a:t>Woe unto you that desire the day of the LORD! to what end </a:t>
            </a:r>
            <a:r>
              <a:rPr lang="en-US" sz="4600" b="1" i="1" dirty="0">
                <a:solidFill>
                  <a:srgbClr val="FFFFFF"/>
                </a:solidFill>
                <a:latin typeface="Arial Narrow" panose="020B0606020202030204" pitchFamily="34" charset="0"/>
              </a:rPr>
              <a:t>is</a:t>
            </a:r>
            <a:r>
              <a:rPr lang="en-US" sz="4600" b="1" dirty="0">
                <a:solidFill>
                  <a:srgbClr val="FFFFFF"/>
                </a:solidFill>
                <a:latin typeface="Arial Narrow" panose="020B0606020202030204" pitchFamily="34" charset="0"/>
              </a:rPr>
              <a:t> it for you? the day of the LORD </a:t>
            </a:r>
            <a:r>
              <a:rPr lang="en-US" sz="4600" b="1" i="1" dirty="0">
                <a:solidFill>
                  <a:srgbClr val="FFFFFF"/>
                </a:solidFill>
                <a:latin typeface="Arial Narrow" panose="020B0606020202030204" pitchFamily="34" charset="0"/>
              </a:rPr>
              <a:t>is</a:t>
            </a:r>
            <a:r>
              <a:rPr lang="en-US" sz="4600" b="1" dirty="0">
                <a:solidFill>
                  <a:srgbClr val="FFFFFF"/>
                </a:solidFill>
                <a:latin typeface="Arial Narrow" panose="020B0606020202030204" pitchFamily="34" charset="0"/>
              </a:rPr>
              <a:t> darkness, and not light. </a:t>
            </a:r>
            <a:r>
              <a:rPr lang="en-US" sz="4600" b="1" dirty="0" smtClean="0">
                <a:solidFill>
                  <a:srgbClr val="FFFFFF"/>
                </a:solidFill>
                <a:latin typeface="Arial Narrow" panose="020B0606020202030204" pitchFamily="34" charset="0"/>
              </a:rPr>
              <a:t>(19) </a:t>
            </a:r>
            <a:r>
              <a:rPr lang="en-US" sz="4600" b="1" dirty="0">
                <a:solidFill>
                  <a:srgbClr val="FFFFFF"/>
                </a:solidFill>
                <a:latin typeface="Arial Narrow" panose="020B0606020202030204" pitchFamily="34" charset="0"/>
              </a:rPr>
              <a:t>As if a man did flee from a lion, and a bear met him; or went into the house, and leaned his hand on the wall, and a serpent bit him</a:t>
            </a:r>
            <a:r>
              <a:rPr lang="en-US" sz="4600" b="1" dirty="0" smtClean="0">
                <a:solidFill>
                  <a:srgbClr val="FFFFFF"/>
                </a:solidFill>
                <a:latin typeface="Arial Narrow" panose="020B0606020202030204" pitchFamily="34" charset="0"/>
              </a:rPr>
              <a:t>.” </a:t>
            </a:r>
            <a:endParaRPr lang="en-US" sz="4600" b="1" dirty="0">
              <a:solidFill>
                <a:srgbClr val="FFFFFF"/>
              </a:solidFill>
              <a:latin typeface="Arial Narrow" panose="020B0606020202030204" pitchFamily="34"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WordArt 2"/>
          <p:cNvSpPr>
            <a:spLocks noChangeArrowheads="1" noChangeShapeType="1" noTextEdit="1"/>
          </p:cNvSpPr>
          <p:nvPr/>
        </p:nvSpPr>
        <p:spPr bwMode="auto">
          <a:xfrm>
            <a:off x="228600" y="152400"/>
            <a:ext cx="2819400" cy="990600"/>
          </a:xfrm>
          <a:prstGeom prst="rect">
            <a:avLst/>
          </a:prstGeom>
        </p:spPr>
        <p:txBody>
          <a:bodyPr wrap="none" fromWordArt="1">
            <a:prstTxWarp prst="textPlain">
              <a:avLst>
                <a:gd name="adj" fmla="val 50000"/>
              </a:avLst>
            </a:prstTxWarp>
          </a:bodyPr>
          <a:lstStyle/>
          <a:p>
            <a:pPr algn="ctr"/>
            <a:r>
              <a:rPr lang="en-US" sz="3600" kern="10" dirty="0">
                <a:ln w="19050">
                  <a:solidFill>
                    <a:srgbClr val="99CCFF"/>
                  </a:solidFill>
                  <a:round/>
                  <a:headEnd/>
                  <a:tailEnd/>
                </a:ln>
                <a:solidFill>
                  <a:schemeClr val="accent2"/>
                </a:solidFill>
                <a:effectLst>
                  <a:outerShdw dist="35921" dir="2700000" algn="ctr" rotWithShape="0">
                    <a:srgbClr val="990000"/>
                  </a:outerShdw>
                </a:effectLst>
                <a:latin typeface="Impact"/>
              </a:rPr>
              <a:t>Church</a:t>
            </a:r>
          </a:p>
          <a:p>
            <a:pPr algn="ctr"/>
            <a:r>
              <a:rPr lang="en-US" sz="3600" kern="10" dirty="0">
                <a:ln w="19050">
                  <a:solidFill>
                    <a:srgbClr val="99CCFF"/>
                  </a:solidFill>
                  <a:round/>
                  <a:headEnd/>
                  <a:tailEnd/>
                </a:ln>
                <a:solidFill>
                  <a:schemeClr val="accent2"/>
                </a:solidFill>
                <a:effectLst>
                  <a:outerShdw dist="35921" dir="2700000" algn="ctr" rotWithShape="0">
                    <a:srgbClr val="990000"/>
                  </a:outerShdw>
                </a:effectLst>
                <a:latin typeface="Impact"/>
              </a:rPr>
              <a:t>History</a:t>
            </a:r>
          </a:p>
        </p:txBody>
      </p:sp>
      <p:sp>
        <p:nvSpPr>
          <p:cNvPr id="8195" name="Line 3"/>
          <p:cNvSpPr>
            <a:spLocks noChangeShapeType="1"/>
          </p:cNvSpPr>
          <p:nvPr/>
        </p:nvSpPr>
        <p:spPr bwMode="auto">
          <a:xfrm>
            <a:off x="228600" y="1371600"/>
            <a:ext cx="8686800" cy="0"/>
          </a:xfrm>
          <a:prstGeom prst="line">
            <a:avLst/>
          </a:prstGeom>
          <a:noFill/>
          <a:ln w="101600">
            <a:solidFill>
              <a:schemeClr val="accent2"/>
            </a:solidFill>
            <a:round/>
            <a:headEnd/>
            <a:tailEnd/>
          </a:ln>
        </p:spPr>
        <p:txBody>
          <a:bodyPr/>
          <a:lstStyle/>
          <a:p>
            <a:endParaRPr lang="en-US"/>
          </a:p>
        </p:txBody>
      </p:sp>
      <p:sp>
        <p:nvSpPr>
          <p:cNvPr id="8196" name="WordArt 4"/>
          <p:cNvSpPr>
            <a:spLocks noChangeArrowheads="1" noChangeShapeType="1" noTextEdit="1"/>
          </p:cNvSpPr>
          <p:nvPr/>
        </p:nvSpPr>
        <p:spPr bwMode="auto">
          <a:xfrm>
            <a:off x="3733800" y="228600"/>
            <a:ext cx="5105400" cy="876300"/>
          </a:xfrm>
          <a:prstGeom prst="rect">
            <a:avLst/>
          </a:prstGeom>
        </p:spPr>
        <p:txBody>
          <a:bodyPr wrap="none" fromWordArt="1">
            <a:prstTxWarp prst="textPlain">
              <a:avLst>
                <a:gd name="adj" fmla="val 50000"/>
              </a:avLst>
            </a:prstTxWarp>
          </a:bodyPr>
          <a:lstStyle/>
          <a:p>
            <a:pPr algn="ctr"/>
            <a:r>
              <a:rPr lang="en-US" sz="3600" kern="10" dirty="0">
                <a:ln w="19050">
                  <a:solidFill>
                    <a:srgbClr val="99CCFF"/>
                  </a:solidFill>
                  <a:round/>
                  <a:headEnd/>
                  <a:tailEnd/>
                </a:ln>
                <a:solidFill>
                  <a:srgbClr val="FFFFFF"/>
                </a:solidFill>
                <a:effectLst>
                  <a:outerShdw dist="35921" dir="2700000" algn="ctr" rotWithShape="0">
                    <a:srgbClr val="990000"/>
                  </a:outerShdw>
                </a:effectLst>
                <a:latin typeface="Impact"/>
              </a:rPr>
              <a:t>The NT Church</a:t>
            </a:r>
          </a:p>
        </p:txBody>
      </p:sp>
      <p:sp>
        <p:nvSpPr>
          <p:cNvPr id="13317" name="Text Box 5"/>
          <p:cNvSpPr txBox="1">
            <a:spLocks noChangeArrowheads="1"/>
          </p:cNvSpPr>
          <p:nvPr/>
        </p:nvSpPr>
        <p:spPr bwMode="auto">
          <a:xfrm>
            <a:off x="228600" y="1371600"/>
            <a:ext cx="8686800" cy="769441"/>
          </a:xfrm>
          <a:prstGeom prst="rect">
            <a:avLst/>
          </a:prstGeom>
          <a:noFill/>
          <a:ln w="9525">
            <a:noFill/>
            <a:miter lim="800000"/>
            <a:headEnd/>
            <a:tailEnd/>
          </a:ln>
        </p:spPr>
        <p:txBody>
          <a:bodyPr wrap="square">
            <a:spAutoFit/>
          </a:bodyPr>
          <a:lstStyle/>
          <a:p>
            <a:pPr algn="ctr"/>
            <a:r>
              <a:rPr lang="en-US" sz="4400" b="1" u="sng" dirty="0" smtClean="0">
                <a:solidFill>
                  <a:schemeClr val="accent1"/>
                </a:solidFill>
                <a:effectLst>
                  <a:outerShdw blurRad="38100" dist="38100" dir="2700000" algn="tl">
                    <a:srgbClr val="000000">
                      <a:alpha val="43137"/>
                    </a:srgbClr>
                  </a:outerShdw>
                </a:effectLst>
                <a:latin typeface="Arial Black" pitchFamily="34" charset="0"/>
              </a:rPr>
              <a:t>Organization</a:t>
            </a:r>
            <a:endParaRPr lang="en-US" sz="4400" b="1" u="sng" dirty="0">
              <a:solidFill>
                <a:schemeClr val="accent1"/>
              </a:solidFill>
              <a:effectLst>
                <a:outerShdw blurRad="38100" dist="38100" dir="2700000" algn="tl">
                  <a:srgbClr val="000000">
                    <a:alpha val="43137"/>
                  </a:srgbClr>
                </a:outerShdw>
              </a:effectLst>
              <a:latin typeface="Arial Black" pitchFamily="34" charset="0"/>
            </a:endParaRPr>
          </a:p>
        </p:txBody>
      </p:sp>
      <p:sp>
        <p:nvSpPr>
          <p:cNvPr id="13318" name="Text Box 6"/>
          <p:cNvSpPr txBox="1">
            <a:spLocks noChangeArrowheads="1"/>
          </p:cNvSpPr>
          <p:nvPr/>
        </p:nvSpPr>
        <p:spPr bwMode="auto">
          <a:xfrm>
            <a:off x="152400" y="2187574"/>
            <a:ext cx="8839200" cy="4194995"/>
          </a:xfrm>
          <a:prstGeom prst="rect">
            <a:avLst/>
          </a:prstGeom>
          <a:noFill/>
          <a:ln w="9525">
            <a:noFill/>
            <a:miter lim="800000"/>
            <a:headEnd/>
            <a:tailEnd/>
          </a:ln>
        </p:spPr>
        <p:txBody>
          <a:bodyPr wrap="square">
            <a:spAutoFit/>
          </a:bodyPr>
          <a:lstStyle/>
          <a:p>
            <a:pPr>
              <a:lnSpc>
                <a:spcPct val="70000"/>
              </a:lnSpc>
              <a:spcBef>
                <a:spcPts val="0"/>
              </a:spcBef>
              <a:spcAft>
                <a:spcPts val="600"/>
              </a:spcAft>
              <a:buClr>
                <a:schemeClr val="accent1"/>
              </a:buClr>
              <a:buFont typeface="Wingdings 2" pitchFamily="18" charset="2"/>
              <a:buChar char="C"/>
            </a:pPr>
            <a:r>
              <a:rPr lang="en-US" sz="3600" b="1" dirty="0">
                <a:solidFill>
                  <a:srgbClr val="FFFFFF"/>
                </a:solidFill>
                <a:effectLst>
                  <a:outerShdw blurRad="38100" dist="38100" dir="2700000" algn="tl">
                    <a:srgbClr val="000000">
                      <a:alpha val="43137"/>
                    </a:srgbClr>
                  </a:outerShdw>
                </a:effectLst>
                <a:latin typeface="Arial Black" pitchFamily="34" charset="0"/>
              </a:rPr>
              <a:t>Universal Body – </a:t>
            </a:r>
            <a:r>
              <a:rPr lang="en-US" sz="3600" b="1" dirty="0" smtClean="0">
                <a:solidFill>
                  <a:srgbClr val="FFFFFF"/>
                </a:solidFill>
                <a:effectLst>
                  <a:outerShdw blurRad="38100" dist="38100" dir="2700000" algn="tl">
                    <a:srgbClr val="000000">
                      <a:alpha val="43137"/>
                    </a:srgbClr>
                  </a:outerShdw>
                </a:effectLst>
                <a:latin typeface="Arial Black" pitchFamily="34" charset="0"/>
              </a:rPr>
              <a:t>With No </a:t>
            </a:r>
            <a:r>
              <a:rPr lang="en-US" sz="3600" b="1" dirty="0">
                <a:solidFill>
                  <a:srgbClr val="FFFFFF"/>
                </a:solidFill>
                <a:effectLst>
                  <a:outerShdw blurRad="38100" dist="38100" dir="2700000" algn="tl">
                    <a:srgbClr val="000000">
                      <a:alpha val="43137"/>
                    </a:srgbClr>
                  </a:outerShdw>
                </a:effectLst>
                <a:latin typeface="Arial Black" pitchFamily="34" charset="0"/>
              </a:rPr>
              <a:t>Earthly Organization</a:t>
            </a:r>
          </a:p>
          <a:p>
            <a:pPr>
              <a:lnSpc>
                <a:spcPct val="70000"/>
              </a:lnSpc>
              <a:spcBef>
                <a:spcPts val="0"/>
              </a:spcBef>
              <a:spcAft>
                <a:spcPts val="600"/>
              </a:spcAft>
              <a:buClr>
                <a:schemeClr val="accent1"/>
              </a:buClr>
              <a:buFont typeface="Wingdings 2" pitchFamily="18" charset="2"/>
              <a:buChar char="C"/>
            </a:pPr>
            <a:r>
              <a:rPr lang="en-US" sz="4800" b="1" dirty="0">
                <a:solidFill>
                  <a:srgbClr val="FFFFFF"/>
                </a:solidFill>
                <a:effectLst>
                  <a:outerShdw blurRad="38100" dist="38100" dir="2700000" algn="tl">
                    <a:srgbClr val="000000">
                      <a:alpha val="43137"/>
                    </a:srgbClr>
                  </a:outerShdw>
                </a:effectLst>
                <a:latin typeface="Arial Black" pitchFamily="34" charset="0"/>
              </a:rPr>
              <a:t>Local Body of Christ</a:t>
            </a:r>
          </a:p>
          <a:p>
            <a:pPr lvl="1">
              <a:spcBef>
                <a:spcPts val="0"/>
              </a:spcBef>
              <a:spcAft>
                <a:spcPts val="600"/>
              </a:spcAft>
              <a:buClr>
                <a:schemeClr val="accent1"/>
              </a:buClr>
              <a:buFont typeface="Arial Black" pitchFamily="34" charset="0"/>
              <a:buChar char="►"/>
            </a:pPr>
            <a:r>
              <a:rPr lang="en-US" sz="4000" b="1" dirty="0">
                <a:solidFill>
                  <a:srgbClr val="FFFFFF"/>
                </a:solidFill>
                <a:effectLst>
                  <a:outerShdw blurRad="38100" dist="38100" dir="2700000" algn="tl">
                    <a:srgbClr val="000000">
                      <a:alpha val="43137"/>
                    </a:srgbClr>
                  </a:outerShdw>
                </a:effectLst>
                <a:latin typeface="Arial Black" pitchFamily="34" charset="0"/>
              </a:rPr>
              <a:t> </a:t>
            </a:r>
            <a:r>
              <a:rPr lang="en-US" sz="4000" dirty="0">
                <a:solidFill>
                  <a:srgbClr val="FFFFFF"/>
                </a:solidFill>
                <a:effectLst>
                  <a:outerShdw blurRad="38100" dist="38100" dir="2700000" algn="tl">
                    <a:srgbClr val="000000">
                      <a:alpha val="43137"/>
                    </a:srgbClr>
                  </a:outerShdw>
                </a:effectLst>
                <a:latin typeface="Arial Black" pitchFamily="34" charset="0"/>
              </a:rPr>
              <a:t>Elders (</a:t>
            </a:r>
            <a:r>
              <a:rPr lang="en-US" sz="4000" dirty="0">
                <a:solidFill>
                  <a:schemeClr val="accent1"/>
                </a:solidFill>
                <a:effectLst>
                  <a:outerShdw blurRad="38100" dist="38100" dir="2700000" algn="tl">
                    <a:srgbClr val="000000">
                      <a:alpha val="43137"/>
                    </a:srgbClr>
                  </a:outerShdw>
                </a:effectLst>
                <a:latin typeface="Arial Black" pitchFamily="34" charset="0"/>
              </a:rPr>
              <a:t>Acts 14:23</a:t>
            </a:r>
            <a:r>
              <a:rPr lang="en-US" sz="4000" dirty="0">
                <a:solidFill>
                  <a:srgbClr val="FFFFFF"/>
                </a:solidFill>
                <a:effectLst>
                  <a:outerShdw blurRad="38100" dist="38100" dir="2700000" algn="tl">
                    <a:srgbClr val="000000">
                      <a:alpha val="43137"/>
                    </a:srgbClr>
                  </a:outerShdw>
                </a:effectLst>
                <a:latin typeface="Arial Black" pitchFamily="34" charset="0"/>
              </a:rPr>
              <a:t>)</a:t>
            </a:r>
          </a:p>
          <a:p>
            <a:pPr lvl="2">
              <a:lnSpc>
                <a:spcPct val="70000"/>
              </a:lnSpc>
              <a:spcBef>
                <a:spcPts val="0"/>
              </a:spcBef>
              <a:spcAft>
                <a:spcPts val="600"/>
              </a:spcAft>
              <a:buClr>
                <a:schemeClr val="accent1"/>
              </a:buClr>
              <a:buFont typeface="Arial Black" pitchFamily="34" charset="0"/>
              <a:buChar char="►"/>
            </a:pPr>
            <a:r>
              <a:rPr lang="en-US" sz="3200" dirty="0">
                <a:solidFill>
                  <a:srgbClr val="FFFFFF"/>
                </a:solidFill>
                <a:effectLst>
                  <a:outerShdw blurRad="38100" dist="38100" dir="2700000" algn="tl">
                    <a:srgbClr val="000000">
                      <a:alpha val="43137"/>
                    </a:srgbClr>
                  </a:outerShdw>
                </a:effectLst>
                <a:latin typeface="Arial Black" pitchFamily="34" charset="0"/>
              </a:rPr>
              <a:t> </a:t>
            </a:r>
            <a:r>
              <a:rPr lang="en-US" sz="3400" dirty="0">
                <a:solidFill>
                  <a:srgbClr val="FFFFFF"/>
                </a:solidFill>
                <a:effectLst>
                  <a:outerShdw blurRad="38100" dist="38100" dir="2700000" algn="tl">
                    <a:srgbClr val="000000">
                      <a:alpha val="43137"/>
                    </a:srgbClr>
                  </a:outerShdw>
                </a:effectLst>
                <a:latin typeface="Arial Black" pitchFamily="34" charset="0"/>
              </a:rPr>
              <a:t>Plu</a:t>
            </a:r>
            <a:r>
              <a:rPr lang="en-US" sz="3400" b="1" dirty="0">
                <a:solidFill>
                  <a:srgbClr val="FFFFFF"/>
                </a:solidFill>
                <a:effectLst>
                  <a:outerShdw blurRad="38100" dist="38100" dir="2700000" algn="tl">
                    <a:srgbClr val="000000">
                      <a:alpha val="43137"/>
                    </a:srgbClr>
                  </a:outerShdw>
                </a:effectLst>
                <a:latin typeface="Arial Black" pitchFamily="34" charset="0"/>
              </a:rPr>
              <a:t>rality </a:t>
            </a:r>
            <a:r>
              <a:rPr lang="en-US" sz="3400" b="1" dirty="0" smtClean="0">
                <a:solidFill>
                  <a:srgbClr val="FFFFFF"/>
                </a:solidFill>
                <a:effectLst>
                  <a:outerShdw blurRad="38100" dist="38100" dir="2700000" algn="tl">
                    <a:srgbClr val="000000">
                      <a:alpha val="43137"/>
                    </a:srgbClr>
                  </a:outerShdw>
                </a:effectLst>
                <a:latin typeface="Arial Black" pitchFamily="34" charset="0"/>
              </a:rPr>
              <a:t>of elders in </a:t>
            </a:r>
            <a:r>
              <a:rPr lang="en-US" sz="3400" b="1" dirty="0">
                <a:solidFill>
                  <a:srgbClr val="FFFFFF"/>
                </a:solidFill>
                <a:effectLst>
                  <a:outerShdw blurRad="38100" dist="38100" dir="2700000" algn="tl">
                    <a:srgbClr val="000000">
                      <a:alpha val="43137"/>
                    </a:srgbClr>
                  </a:outerShdw>
                </a:effectLst>
                <a:latin typeface="Arial Black" pitchFamily="34" charset="0"/>
              </a:rPr>
              <a:t>every church (</a:t>
            </a:r>
            <a:r>
              <a:rPr lang="en-US" sz="3400" b="1" dirty="0">
                <a:solidFill>
                  <a:schemeClr val="accent1"/>
                </a:solidFill>
                <a:effectLst>
                  <a:outerShdw blurRad="38100" dist="38100" dir="2700000" algn="tl">
                    <a:srgbClr val="000000">
                      <a:alpha val="43137"/>
                    </a:srgbClr>
                  </a:outerShdw>
                </a:effectLst>
                <a:latin typeface="Arial Black" pitchFamily="34" charset="0"/>
              </a:rPr>
              <a:t>Acts 20:17; </a:t>
            </a:r>
            <a:r>
              <a:rPr lang="en-US" sz="3400" b="1" dirty="0" smtClean="0">
                <a:solidFill>
                  <a:schemeClr val="accent1"/>
                </a:solidFill>
                <a:effectLst>
                  <a:outerShdw blurRad="38100" dist="38100" dir="2700000" algn="tl">
                    <a:srgbClr val="000000">
                      <a:alpha val="43137"/>
                    </a:srgbClr>
                  </a:outerShdw>
                </a:effectLst>
                <a:latin typeface="Arial Black" pitchFamily="34" charset="0"/>
              </a:rPr>
              <a:t>Titus 1:5</a:t>
            </a:r>
            <a:r>
              <a:rPr lang="en-US" sz="3400" b="1" dirty="0" smtClean="0">
                <a:solidFill>
                  <a:srgbClr val="FFFFFF"/>
                </a:solidFill>
                <a:effectLst>
                  <a:outerShdw blurRad="38100" dist="38100" dir="2700000" algn="tl">
                    <a:srgbClr val="000000">
                      <a:alpha val="43137"/>
                    </a:srgbClr>
                  </a:outerShdw>
                </a:effectLst>
                <a:latin typeface="Arial Black" pitchFamily="34" charset="0"/>
              </a:rPr>
              <a:t>)</a:t>
            </a:r>
          </a:p>
          <a:p>
            <a:pPr lvl="2">
              <a:lnSpc>
                <a:spcPct val="70000"/>
              </a:lnSpc>
              <a:spcBef>
                <a:spcPts val="0"/>
              </a:spcBef>
              <a:spcAft>
                <a:spcPts val="600"/>
              </a:spcAft>
              <a:buClr>
                <a:schemeClr val="accent1"/>
              </a:buClr>
              <a:buFont typeface="Arial Black" pitchFamily="34" charset="0"/>
              <a:buChar char="►"/>
            </a:pPr>
            <a:r>
              <a:rPr lang="en-US" sz="3400" b="1" dirty="0" smtClean="0">
                <a:solidFill>
                  <a:srgbClr val="FFFFFF"/>
                </a:solidFill>
                <a:effectLst>
                  <a:outerShdw blurRad="38100" dist="38100" dir="2700000" algn="tl">
                    <a:srgbClr val="000000">
                      <a:alpha val="43137"/>
                    </a:srgbClr>
                  </a:outerShdw>
                </a:effectLst>
                <a:latin typeface="Arial Black" pitchFamily="34" charset="0"/>
              </a:rPr>
              <a:t>Limited </a:t>
            </a:r>
            <a:r>
              <a:rPr lang="en-US" sz="3400" b="1" dirty="0">
                <a:solidFill>
                  <a:srgbClr val="FFFFFF"/>
                </a:solidFill>
                <a:effectLst>
                  <a:outerShdw blurRad="38100" dist="38100" dir="2700000" algn="tl">
                    <a:srgbClr val="000000">
                      <a:alpha val="43137"/>
                    </a:srgbClr>
                  </a:outerShdw>
                </a:effectLst>
                <a:latin typeface="Arial Black" pitchFamily="34" charset="0"/>
              </a:rPr>
              <a:t>Oversight (</a:t>
            </a:r>
            <a:r>
              <a:rPr lang="en-US" sz="3400" b="1" dirty="0">
                <a:solidFill>
                  <a:srgbClr val="FFFF00"/>
                </a:solidFill>
                <a:effectLst>
                  <a:outerShdw blurRad="38100" dist="38100" dir="2700000" algn="tl">
                    <a:srgbClr val="000000">
                      <a:alpha val="43137"/>
                    </a:srgbClr>
                  </a:outerShdw>
                </a:effectLst>
                <a:latin typeface="Arial Black" pitchFamily="34" charset="0"/>
              </a:rPr>
              <a:t>Acts 20:28; </a:t>
            </a:r>
            <a:r>
              <a:rPr lang="en-US" sz="3400" b="1" dirty="0" smtClean="0">
                <a:solidFill>
                  <a:srgbClr val="FFFF00"/>
                </a:solidFill>
                <a:effectLst>
                  <a:outerShdw blurRad="38100" dist="38100" dir="2700000" algn="tl">
                    <a:srgbClr val="000000">
                      <a:alpha val="43137"/>
                    </a:srgbClr>
                  </a:outerShdw>
                </a:effectLst>
                <a:latin typeface="Arial Black" pitchFamily="34" charset="0"/>
              </a:rPr>
              <a:t>    I Peter 5:1-4</a:t>
            </a:r>
            <a:r>
              <a:rPr lang="en-US" sz="3400" b="1" dirty="0" smtClean="0">
                <a:solidFill>
                  <a:srgbClr val="FFFFFF"/>
                </a:solidFill>
                <a:effectLst>
                  <a:outerShdw blurRad="38100" dist="38100" dir="2700000" algn="tl">
                    <a:srgbClr val="000000">
                      <a:alpha val="43137"/>
                    </a:srgbClr>
                  </a:outerShdw>
                </a:effectLst>
                <a:latin typeface="Arial Black" pitchFamily="34" charset="0"/>
              </a:rPr>
              <a:t>)</a:t>
            </a:r>
          </a:p>
          <a:p>
            <a:pPr lvl="2">
              <a:lnSpc>
                <a:spcPct val="70000"/>
              </a:lnSpc>
              <a:spcBef>
                <a:spcPts val="0"/>
              </a:spcBef>
              <a:spcAft>
                <a:spcPts val="600"/>
              </a:spcAft>
              <a:buClr>
                <a:schemeClr val="accent1"/>
              </a:buClr>
              <a:buFont typeface="Arial Black" pitchFamily="34" charset="0"/>
              <a:buChar char="►"/>
            </a:pPr>
            <a:r>
              <a:rPr lang="en-US" sz="3200" b="1" dirty="0" smtClean="0">
                <a:solidFill>
                  <a:srgbClr val="FFFFFF"/>
                </a:solidFill>
                <a:effectLst>
                  <a:outerShdw blurRad="38100" dist="38100" dir="2700000" algn="tl">
                    <a:srgbClr val="000000">
                      <a:alpha val="43137"/>
                    </a:srgbClr>
                  </a:outerShdw>
                </a:effectLst>
                <a:latin typeface="Arial Black" pitchFamily="34" charset="0"/>
              </a:rPr>
              <a:t>Equality </a:t>
            </a:r>
            <a:r>
              <a:rPr lang="en-US" sz="3200" b="1" dirty="0">
                <a:solidFill>
                  <a:srgbClr val="FFFFFF"/>
                </a:solidFill>
                <a:effectLst>
                  <a:outerShdw blurRad="38100" dist="38100" dir="2700000" algn="tl">
                    <a:srgbClr val="000000">
                      <a:alpha val="43137"/>
                    </a:srgbClr>
                  </a:outerShdw>
                </a:effectLst>
                <a:latin typeface="Arial Black" pitchFamily="34" charset="0"/>
              </a:rPr>
              <a:t>in </a:t>
            </a:r>
            <a:r>
              <a:rPr lang="en-US" sz="3200" b="1" dirty="0" smtClean="0">
                <a:solidFill>
                  <a:srgbClr val="FFFFFF"/>
                </a:solidFill>
                <a:effectLst>
                  <a:outerShdw blurRad="38100" dist="38100" dir="2700000" algn="tl">
                    <a:srgbClr val="000000">
                      <a:alpha val="43137"/>
                    </a:srgbClr>
                  </a:outerShdw>
                </a:effectLst>
                <a:latin typeface="Arial Black" pitchFamily="34" charset="0"/>
              </a:rPr>
              <a:t>Eldership (</a:t>
            </a:r>
            <a:r>
              <a:rPr lang="en-US" sz="3200" b="1" dirty="0" smtClean="0">
                <a:solidFill>
                  <a:schemeClr val="accent1"/>
                </a:solidFill>
                <a:effectLst>
                  <a:outerShdw blurRad="38100" dist="38100" dir="2700000" algn="tl">
                    <a:srgbClr val="000000">
                      <a:alpha val="43137"/>
                    </a:srgbClr>
                  </a:outerShdw>
                </a:effectLst>
                <a:latin typeface="Arial Black" pitchFamily="34" charset="0"/>
              </a:rPr>
              <a:t>I Pet.5:1-4</a:t>
            </a:r>
            <a:r>
              <a:rPr lang="en-US" sz="3200" b="1" dirty="0" smtClean="0">
                <a:solidFill>
                  <a:srgbClr val="FFFFFF"/>
                </a:solidFill>
                <a:effectLst>
                  <a:outerShdw blurRad="38100" dist="38100" dir="2700000" algn="tl">
                    <a:srgbClr val="000000">
                      <a:alpha val="43137"/>
                    </a:srgbClr>
                  </a:outerShdw>
                </a:effectLst>
                <a:latin typeface="Arial Black" pitchFamily="34" charset="0"/>
              </a:rPr>
              <a:t>)</a:t>
            </a:r>
            <a:endParaRPr lang="en-US" sz="3200" b="1" dirty="0">
              <a:solidFill>
                <a:srgbClr val="FFFFFF"/>
              </a:solidFill>
              <a:effectLst>
                <a:outerShdw blurRad="38100" dist="38100" dir="2700000" algn="tl">
                  <a:srgbClr val="000000">
                    <a:alpha val="43137"/>
                  </a:srgbClr>
                </a:outerShdw>
              </a:effectLst>
              <a:latin typeface="Arial Black"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3317"/>
                                        </p:tgtEl>
                                        <p:attrNameLst>
                                          <p:attrName>style.visibility</p:attrName>
                                        </p:attrNameLst>
                                      </p:cBhvr>
                                      <p:to>
                                        <p:strVal val="visible"/>
                                      </p:to>
                                    </p:set>
                                    <p:animEffect transition="in" filter="dissolve">
                                      <p:cBhvr>
                                        <p:cTn id="7" dur="500"/>
                                        <p:tgtEl>
                                          <p:spTgt spid="13317"/>
                                        </p:tgtEl>
                                      </p:cBhvr>
                                    </p:animEffect>
                                  </p:childTnLst>
                                </p:cTn>
                              </p:par>
                            </p:childTnLst>
                          </p:cTn>
                        </p:par>
                      </p:childTnLst>
                    </p:cTn>
                  </p:par>
                  <p:par>
                    <p:cTn id="8" fill="hold">
                      <p:stCondLst>
                        <p:cond delay="indefinite"/>
                      </p:stCondLst>
                      <p:childTnLst>
                        <p:par>
                          <p:cTn id="9" fill="hold">
                            <p:stCondLst>
                              <p:cond delay="0"/>
                            </p:stCondLst>
                            <p:childTnLst>
                              <p:par>
                                <p:cTn id="10" presetID="39" presetClass="entr" presetSubtype="0" accel="100000" fill="hold" nodeType="clickEffect">
                                  <p:stCondLst>
                                    <p:cond delay="0"/>
                                  </p:stCondLst>
                                  <p:childTnLst>
                                    <p:set>
                                      <p:cBhvr>
                                        <p:cTn id="11" dur="1" fill="hold">
                                          <p:stCondLst>
                                            <p:cond delay="0"/>
                                          </p:stCondLst>
                                        </p:cTn>
                                        <p:tgtEl>
                                          <p:spTgt spid="13318">
                                            <p:txEl>
                                              <p:pRg st="0" end="0"/>
                                            </p:txEl>
                                          </p:spTgt>
                                        </p:tgtEl>
                                        <p:attrNameLst>
                                          <p:attrName>style.visibility</p:attrName>
                                        </p:attrNameLst>
                                      </p:cBhvr>
                                      <p:to>
                                        <p:strVal val="visible"/>
                                      </p:to>
                                    </p:set>
                                    <p:anim calcmode="lin" valueType="num">
                                      <p:cBhvr>
                                        <p:cTn id="12" dur="500" fill="hold"/>
                                        <p:tgtEl>
                                          <p:spTgt spid="13318">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3" dur="500" fill="hold"/>
                                        <p:tgtEl>
                                          <p:spTgt spid="13318">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4" dur="500" fill="hold"/>
                                        <p:tgtEl>
                                          <p:spTgt spid="13318">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5" dur="500" fill="hold"/>
                                        <p:tgtEl>
                                          <p:spTgt spid="13318">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39" presetClass="entr" presetSubtype="0" accel="100000" fill="hold" nodeType="clickEffect">
                                  <p:stCondLst>
                                    <p:cond delay="0"/>
                                  </p:stCondLst>
                                  <p:childTnLst>
                                    <p:set>
                                      <p:cBhvr>
                                        <p:cTn id="19" dur="1" fill="hold">
                                          <p:stCondLst>
                                            <p:cond delay="0"/>
                                          </p:stCondLst>
                                        </p:cTn>
                                        <p:tgtEl>
                                          <p:spTgt spid="13318">
                                            <p:txEl>
                                              <p:pRg st="1" end="1"/>
                                            </p:txEl>
                                          </p:spTgt>
                                        </p:tgtEl>
                                        <p:attrNameLst>
                                          <p:attrName>style.visibility</p:attrName>
                                        </p:attrNameLst>
                                      </p:cBhvr>
                                      <p:to>
                                        <p:strVal val="visible"/>
                                      </p:to>
                                    </p:set>
                                    <p:anim calcmode="lin" valueType="num">
                                      <p:cBhvr>
                                        <p:cTn id="20" dur="500" fill="hold"/>
                                        <p:tgtEl>
                                          <p:spTgt spid="13318">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1" dur="500" fill="hold"/>
                                        <p:tgtEl>
                                          <p:spTgt spid="13318">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2" dur="500" fill="hold"/>
                                        <p:tgtEl>
                                          <p:spTgt spid="13318">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23" dur="500" fill="hold"/>
                                        <p:tgtEl>
                                          <p:spTgt spid="13318">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39" presetClass="entr" presetSubtype="0" accel="100000" fill="hold" nodeType="clickEffect">
                                  <p:stCondLst>
                                    <p:cond delay="0"/>
                                  </p:stCondLst>
                                  <p:childTnLst>
                                    <p:set>
                                      <p:cBhvr>
                                        <p:cTn id="27" dur="1" fill="hold">
                                          <p:stCondLst>
                                            <p:cond delay="0"/>
                                          </p:stCondLst>
                                        </p:cTn>
                                        <p:tgtEl>
                                          <p:spTgt spid="13318">
                                            <p:txEl>
                                              <p:pRg st="2" end="2"/>
                                            </p:txEl>
                                          </p:spTgt>
                                        </p:tgtEl>
                                        <p:attrNameLst>
                                          <p:attrName>style.visibility</p:attrName>
                                        </p:attrNameLst>
                                      </p:cBhvr>
                                      <p:to>
                                        <p:strVal val="visible"/>
                                      </p:to>
                                    </p:set>
                                    <p:anim calcmode="lin" valueType="num">
                                      <p:cBhvr>
                                        <p:cTn id="28" dur="500" fill="hold"/>
                                        <p:tgtEl>
                                          <p:spTgt spid="13318">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9" dur="500" fill="hold"/>
                                        <p:tgtEl>
                                          <p:spTgt spid="13318">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0" dur="500" fill="hold"/>
                                        <p:tgtEl>
                                          <p:spTgt spid="13318">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31" dur="500" fill="hold"/>
                                        <p:tgtEl>
                                          <p:spTgt spid="13318">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39" presetClass="entr" presetSubtype="0" accel="100000" fill="hold" nodeType="clickEffect">
                                  <p:stCondLst>
                                    <p:cond delay="0"/>
                                  </p:stCondLst>
                                  <p:childTnLst>
                                    <p:set>
                                      <p:cBhvr>
                                        <p:cTn id="35" dur="1" fill="hold">
                                          <p:stCondLst>
                                            <p:cond delay="0"/>
                                          </p:stCondLst>
                                        </p:cTn>
                                        <p:tgtEl>
                                          <p:spTgt spid="13318">
                                            <p:txEl>
                                              <p:pRg st="3" end="3"/>
                                            </p:txEl>
                                          </p:spTgt>
                                        </p:tgtEl>
                                        <p:attrNameLst>
                                          <p:attrName>style.visibility</p:attrName>
                                        </p:attrNameLst>
                                      </p:cBhvr>
                                      <p:to>
                                        <p:strVal val="visible"/>
                                      </p:to>
                                    </p:set>
                                    <p:anim calcmode="lin" valueType="num">
                                      <p:cBhvr>
                                        <p:cTn id="36" dur="500" fill="hold"/>
                                        <p:tgtEl>
                                          <p:spTgt spid="13318">
                                            <p:txEl>
                                              <p:pRg st="3" end="3"/>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7" dur="500" fill="hold"/>
                                        <p:tgtEl>
                                          <p:spTgt spid="13318">
                                            <p:txEl>
                                              <p:pRg st="3" end="3"/>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8" dur="500" fill="hold"/>
                                        <p:tgtEl>
                                          <p:spTgt spid="13318">
                                            <p:txEl>
                                              <p:pRg st="3" end="3"/>
                                            </p:txEl>
                                          </p:spTgt>
                                        </p:tgtEl>
                                        <p:attrNameLst>
                                          <p:attrName>ppt_x</p:attrName>
                                        </p:attrNameLst>
                                      </p:cBhvr>
                                      <p:tavLst>
                                        <p:tav tm="0">
                                          <p:val>
                                            <p:strVal val="#ppt_x-.3"/>
                                          </p:val>
                                        </p:tav>
                                        <p:tav tm="50000">
                                          <p:val>
                                            <p:strVal val="#ppt_x"/>
                                          </p:val>
                                        </p:tav>
                                        <p:tav tm="100000">
                                          <p:val>
                                            <p:strVal val="#ppt_x"/>
                                          </p:val>
                                        </p:tav>
                                      </p:tavLst>
                                    </p:anim>
                                    <p:anim calcmode="lin" valueType="num">
                                      <p:cBhvr>
                                        <p:cTn id="39" dur="500" fill="hold"/>
                                        <p:tgtEl>
                                          <p:spTgt spid="13318">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39" presetClass="entr" presetSubtype="0" accel="100000" fill="hold" nodeType="clickEffect">
                                  <p:stCondLst>
                                    <p:cond delay="0"/>
                                  </p:stCondLst>
                                  <p:childTnLst>
                                    <p:set>
                                      <p:cBhvr>
                                        <p:cTn id="43" dur="1" fill="hold">
                                          <p:stCondLst>
                                            <p:cond delay="0"/>
                                          </p:stCondLst>
                                        </p:cTn>
                                        <p:tgtEl>
                                          <p:spTgt spid="13318">
                                            <p:txEl>
                                              <p:pRg st="4" end="4"/>
                                            </p:txEl>
                                          </p:spTgt>
                                        </p:tgtEl>
                                        <p:attrNameLst>
                                          <p:attrName>style.visibility</p:attrName>
                                        </p:attrNameLst>
                                      </p:cBhvr>
                                      <p:to>
                                        <p:strVal val="visible"/>
                                      </p:to>
                                    </p:set>
                                    <p:anim calcmode="lin" valueType="num">
                                      <p:cBhvr>
                                        <p:cTn id="44" dur="500" fill="hold"/>
                                        <p:tgtEl>
                                          <p:spTgt spid="13318">
                                            <p:txEl>
                                              <p:pRg st="4" end="4"/>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45" dur="500" fill="hold"/>
                                        <p:tgtEl>
                                          <p:spTgt spid="13318">
                                            <p:txEl>
                                              <p:pRg st="4" end="4"/>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6" dur="500" fill="hold"/>
                                        <p:tgtEl>
                                          <p:spTgt spid="13318">
                                            <p:txEl>
                                              <p:pRg st="4" end="4"/>
                                            </p:txEl>
                                          </p:spTgt>
                                        </p:tgtEl>
                                        <p:attrNameLst>
                                          <p:attrName>ppt_x</p:attrName>
                                        </p:attrNameLst>
                                      </p:cBhvr>
                                      <p:tavLst>
                                        <p:tav tm="0">
                                          <p:val>
                                            <p:strVal val="#ppt_x-.3"/>
                                          </p:val>
                                        </p:tav>
                                        <p:tav tm="50000">
                                          <p:val>
                                            <p:strVal val="#ppt_x"/>
                                          </p:val>
                                        </p:tav>
                                        <p:tav tm="100000">
                                          <p:val>
                                            <p:strVal val="#ppt_x"/>
                                          </p:val>
                                        </p:tav>
                                      </p:tavLst>
                                    </p:anim>
                                    <p:anim calcmode="lin" valueType="num">
                                      <p:cBhvr>
                                        <p:cTn id="47" dur="500" fill="hold"/>
                                        <p:tgtEl>
                                          <p:spTgt spid="13318">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39" presetClass="entr" presetSubtype="0" accel="100000" fill="hold" nodeType="clickEffect">
                                  <p:stCondLst>
                                    <p:cond delay="0"/>
                                  </p:stCondLst>
                                  <p:childTnLst>
                                    <p:set>
                                      <p:cBhvr>
                                        <p:cTn id="51" dur="1" fill="hold">
                                          <p:stCondLst>
                                            <p:cond delay="0"/>
                                          </p:stCondLst>
                                        </p:cTn>
                                        <p:tgtEl>
                                          <p:spTgt spid="13318">
                                            <p:txEl>
                                              <p:pRg st="5" end="5"/>
                                            </p:txEl>
                                          </p:spTgt>
                                        </p:tgtEl>
                                        <p:attrNameLst>
                                          <p:attrName>style.visibility</p:attrName>
                                        </p:attrNameLst>
                                      </p:cBhvr>
                                      <p:to>
                                        <p:strVal val="visible"/>
                                      </p:to>
                                    </p:set>
                                    <p:anim calcmode="lin" valueType="num">
                                      <p:cBhvr>
                                        <p:cTn id="52" dur="500" fill="hold"/>
                                        <p:tgtEl>
                                          <p:spTgt spid="13318">
                                            <p:txEl>
                                              <p:pRg st="5" end="5"/>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53" dur="500" fill="hold"/>
                                        <p:tgtEl>
                                          <p:spTgt spid="13318">
                                            <p:txEl>
                                              <p:pRg st="5" end="5"/>
                                            </p:txEl>
                                          </p:spTgt>
                                        </p:tgtEl>
                                        <p:attrNameLst>
                                          <p:attrName>ppt_w</p:attrName>
                                        </p:attrNameLst>
                                      </p:cBhvr>
                                      <p:tavLst>
                                        <p:tav tm="0">
                                          <p:val>
                                            <p:strVal val="#ppt_w+.3"/>
                                          </p:val>
                                        </p:tav>
                                        <p:tav tm="50000">
                                          <p:val>
                                            <p:strVal val="#ppt_w+.3"/>
                                          </p:val>
                                        </p:tav>
                                        <p:tav tm="100000">
                                          <p:val>
                                            <p:strVal val="#ppt_w"/>
                                          </p:val>
                                        </p:tav>
                                      </p:tavLst>
                                    </p:anim>
                                    <p:anim calcmode="lin" valueType="num">
                                      <p:cBhvr>
                                        <p:cTn id="54" dur="500" fill="hold"/>
                                        <p:tgtEl>
                                          <p:spTgt spid="13318">
                                            <p:txEl>
                                              <p:pRg st="5" end="5"/>
                                            </p:txEl>
                                          </p:spTgt>
                                        </p:tgtEl>
                                        <p:attrNameLst>
                                          <p:attrName>ppt_x</p:attrName>
                                        </p:attrNameLst>
                                      </p:cBhvr>
                                      <p:tavLst>
                                        <p:tav tm="0">
                                          <p:val>
                                            <p:strVal val="#ppt_x-.3"/>
                                          </p:val>
                                        </p:tav>
                                        <p:tav tm="50000">
                                          <p:val>
                                            <p:strVal val="#ppt_x"/>
                                          </p:val>
                                        </p:tav>
                                        <p:tav tm="100000">
                                          <p:val>
                                            <p:strVal val="#ppt_x"/>
                                          </p:val>
                                        </p:tav>
                                      </p:tavLst>
                                    </p:anim>
                                    <p:anim calcmode="lin" valueType="num">
                                      <p:cBhvr>
                                        <p:cTn id="55" dur="500" fill="hold"/>
                                        <p:tgtEl>
                                          <p:spTgt spid="13318">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WordArt 2"/>
          <p:cNvSpPr>
            <a:spLocks noChangeArrowheads="1" noChangeShapeType="1" noTextEdit="1"/>
          </p:cNvSpPr>
          <p:nvPr/>
        </p:nvSpPr>
        <p:spPr bwMode="auto">
          <a:xfrm>
            <a:off x="228600" y="152400"/>
            <a:ext cx="2819400" cy="990600"/>
          </a:xfrm>
          <a:prstGeom prst="rect">
            <a:avLst/>
          </a:prstGeom>
        </p:spPr>
        <p:txBody>
          <a:bodyPr wrap="none" fromWordArt="1">
            <a:prstTxWarp prst="textPlain">
              <a:avLst>
                <a:gd name="adj" fmla="val 50000"/>
              </a:avLst>
            </a:prstTxWarp>
          </a:bodyPr>
          <a:lstStyle/>
          <a:p>
            <a:pPr algn="ctr"/>
            <a:r>
              <a:rPr lang="en-US" sz="3600" kern="10" dirty="0">
                <a:ln w="19050">
                  <a:solidFill>
                    <a:srgbClr val="99CCFF"/>
                  </a:solidFill>
                  <a:round/>
                  <a:headEnd/>
                  <a:tailEnd/>
                </a:ln>
                <a:solidFill>
                  <a:schemeClr val="accent2"/>
                </a:solidFill>
                <a:effectLst>
                  <a:outerShdw dist="35921" dir="2700000" algn="ctr" rotWithShape="0">
                    <a:srgbClr val="990000"/>
                  </a:outerShdw>
                </a:effectLst>
                <a:latin typeface="Impact"/>
              </a:rPr>
              <a:t>Church</a:t>
            </a:r>
          </a:p>
          <a:p>
            <a:pPr algn="ctr"/>
            <a:r>
              <a:rPr lang="en-US" sz="3600" kern="10" dirty="0">
                <a:ln w="19050">
                  <a:solidFill>
                    <a:srgbClr val="99CCFF"/>
                  </a:solidFill>
                  <a:round/>
                  <a:headEnd/>
                  <a:tailEnd/>
                </a:ln>
                <a:solidFill>
                  <a:schemeClr val="accent2"/>
                </a:solidFill>
                <a:effectLst>
                  <a:outerShdw dist="35921" dir="2700000" algn="ctr" rotWithShape="0">
                    <a:srgbClr val="990000"/>
                  </a:outerShdw>
                </a:effectLst>
                <a:latin typeface="Impact"/>
              </a:rPr>
              <a:t>History</a:t>
            </a:r>
          </a:p>
        </p:txBody>
      </p:sp>
      <p:sp>
        <p:nvSpPr>
          <p:cNvPr id="8195" name="Line 3"/>
          <p:cNvSpPr>
            <a:spLocks noChangeShapeType="1"/>
          </p:cNvSpPr>
          <p:nvPr/>
        </p:nvSpPr>
        <p:spPr bwMode="auto">
          <a:xfrm>
            <a:off x="228600" y="1371600"/>
            <a:ext cx="8686800" cy="0"/>
          </a:xfrm>
          <a:prstGeom prst="line">
            <a:avLst/>
          </a:prstGeom>
          <a:noFill/>
          <a:ln w="101600">
            <a:solidFill>
              <a:schemeClr val="accent2"/>
            </a:solidFill>
            <a:round/>
            <a:headEnd/>
            <a:tailEnd/>
          </a:ln>
        </p:spPr>
        <p:txBody>
          <a:bodyPr/>
          <a:lstStyle/>
          <a:p>
            <a:endParaRPr lang="en-US"/>
          </a:p>
        </p:txBody>
      </p:sp>
      <p:sp>
        <p:nvSpPr>
          <p:cNvPr id="8196" name="WordArt 4"/>
          <p:cNvSpPr>
            <a:spLocks noChangeArrowheads="1" noChangeShapeType="1" noTextEdit="1"/>
          </p:cNvSpPr>
          <p:nvPr/>
        </p:nvSpPr>
        <p:spPr bwMode="auto">
          <a:xfrm>
            <a:off x="3733800" y="228600"/>
            <a:ext cx="5105400" cy="876300"/>
          </a:xfrm>
          <a:prstGeom prst="rect">
            <a:avLst/>
          </a:prstGeom>
        </p:spPr>
        <p:txBody>
          <a:bodyPr wrap="none" fromWordArt="1">
            <a:prstTxWarp prst="textPlain">
              <a:avLst>
                <a:gd name="adj" fmla="val 50000"/>
              </a:avLst>
            </a:prstTxWarp>
          </a:bodyPr>
          <a:lstStyle/>
          <a:p>
            <a:pPr algn="ctr"/>
            <a:r>
              <a:rPr lang="en-US" sz="3600" kern="10" dirty="0">
                <a:ln w="19050">
                  <a:solidFill>
                    <a:srgbClr val="99CCFF"/>
                  </a:solidFill>
                  <a:round/>
                  <a:headEnd/>
                  <a:tailEnd/>
                </a:ln>
                <a:solidFill>
                  <a:srgbClr val="FFFFFF"/>
                </a:solidFill>
                <a:effectLst>
                  <a:outerShdw dist="35921" dir="2700000" algn="ctr" rotWithShape="0">
                    <a:srgbClr val="990000"/>
                  </a:outerShdw>
                </a:effectLst>
                <a:latin typeface="Impact"/>
              </a:rPr>
              <a:t>The NT Church</a:t>
            </a:r>
          </a:p>
        </p:txBody>
      </p:sp>
      <p:sp>
        <p:nvSpPr>
          <p:cNvPr id="13317" name="Text Box 5"/>
          <p:cNvSpPr txBox="1">
            <a:spLocks noChangeArrowheads="1"/>
          </p:cNvSpPr>
          <p:nvPr/>
        </p:nvSpPr>
        <p:spPr bwMode="auto">
          <a:xfrm>
            <a:off x="228600" y="1371600"/>
            <a:ext cx="8686800" cy="769441"/>
          </a:xfrm>
          <a:prstGeom prst="rect">
            <a:avLst/>
          </a:prstGeom>
          <a:noFill/>
          <a:ln w="9525">
            <a:noFill/>
            <a:miter lim="800000"/>
            <a:headEnd/>
            <a:tailEnd/>
          </a:ln>
        </p:spPr>
        <p:txBody>
          <a:bodyPr wrap="square">
            <a:spAutoFit/>
          </a:bodyPr>
          <a:lstStyle/>
          <a:p>
            <a:pPr algn="ctr"/>
            <a:r>
              <a:rPr lang="en-US" sz="4400" b="1" u="sng" dirty="0" smtClean="0">
                <a:solidFill>
                  <a:schemeClr val="accent1"/>
                </a:solidFill>
                <a:effectLst>
                  <a:outerShdw blurRad="38100" dist="38100" dir="2700000" algn="tl">
                    <a:srgbClr val="000000">
                      <a:alpha val="43137"/>
                    </a:srgbClr>
                  </a:outerShdw>
                </a:effectLst>
                <a:latin typeface="Arial Black" pitchFamily="34" charset="0"/>
              </a:rPr>
              <a:t>Organization</a:t>
            </a:r>
            <a:endParaRPr lang="en-US" sz="4400" b="1" u="sng" dirty="0">
              <a:solidFill>
                <a:schemeClr val="accent1"/>
              </a:solidFill>
              <a:effectLst>
                <a:outerShdw blurRad="38100" dist="38100" dir="2700000" algn="tl">
                  <a:srgbClr val="000000">
                    <a:alpha val="43137"/>
                  </a:srgbClr>
                </a:outerShdw>
              </a:effectLst>
              <a:latin typeface="Arial Black" pitchFamily="34" charset="0"/>
            </a:endParaRPr>
          </a:p>
        </p:txBody>
      </p:sp>
      <p:sp>
        <p:nvSpPr>
          <p:cNvPr id="13318" name="Text Box 6"/>
          <p:cNvSpPr txBox="1">
            <a:spLocks noChangeArrowheads="1"/>
          </p:cNvSpPr>
          <p:nvPr/>
        </p:nvSpPr>
        <p:spPr bwMode="auto">
          <a:xfrm>
            <a:off x="152400" y="2187574"/>
            <a:ext cx="8839200" cy="4921347"/>
          </a:xfrm>
          <a:prstGeom prst="rect">
            <a:avLst/>
          </a:prstGeom>
          <a:noFill/>
          <a:ln w="9525">
            <a:noFill/>
            <a:miter lim="800000"/>
            <a:headEnd/>
            <a:tailEnd/>
          </a:ln>
        </p:spPr>
        <p:txBody>
          <a:bodyPr wrap="square">
            <a:spAutoFit/>
          </a:bodyPr>
          <a:lstStyle/>
          <a:p>
            <a:pPr>
              <a:lnSpc>
                <a:spcPct val="70000"/>
              </a:lnSpc>
              <a:spcBef>
                <a:spcPts val="0"/>
              </a:spcBef>
              <a:spcAft>
                <a:spcPts val="600"/>
              </a:spcAft>
              <a:buClr>
                <a:schemeClr val="accent1"/>
              </a:buClr>
              <a:buFont typeface="Wingdings 2" pitchFamily="18" charset="2"/>
              <a:buChar char="C"/>
            </a:pPr>
            <a:r>
              <a:rPr lang="en-US" sz="3600" b="1" dirty="0">
                <a:solidFill>
                  <a:srgbClr val="FFFFFF"/>
                </a:solidFill>
                <a:effectLst>
                  <a:outerShdw blurRad="38100" dist="38100" dir="2700000" algn="tl">
                    <a:srgbClr val="000000">
                      <a:alpha val="43137"/>
                    </a:srgbClr>
                  </a:outerShdw>
                </a:effectLst>
                <a:latin typeface="Arial Black" pitchFamily="34" charset="0"/>
              </a:rPr>
              <a:t>Universal Body – </a:t>
            </a:r>
            <a:r>
              <a:rPr lang="en-US" sz="3600" b="1" dirty="0" smtClean="0">
                <a:solidFill>
                  <a:srgbClr val="FFFFFF"/>
                </a:solidFill>
                <a:effectLst>
                  <a:outerShdw blurRad="38100" dist="38100" dir="2700000" algn="tl">
                    <a:srgbClr val="000000">
                      <a:alpha val="43137"/>
                    </a:srgbClr>
                  </a:outerShdw>
                </a:effectLst>
                <a:latin typeface="Arial Black" pitchFamily="34" charset="0"/>
              </a:rPr>
              <a:t>With No </a:t>
            </a:r>
            <a:r>
              <a:rPr lang="en-US" sz="3600" b="1" dirty="0">
                <a:solidFill>
                  <a:srgbClr val="FFFFFF"/>
                </a:solidFill>
                <a:effectLst>
                  <a:outerShdw blurRad="38100" dist="38100" dir="2700000" algn="tl">
                    <a:srgbClr val="000000">
                      <a:alpha val="43137"/>
                    </a:srgbClr>
                  </a:outerShdw>
                </a:effectLst>
                <a:latin typeface="Arial Black" pitchFamily="34" charset="0"/>
              </a:rPr>
              <a:t>Earthly Organization</a:t>
            </a:r>
          </a:p>
          <a:p>
            <a:pPr>
              <a:lnSpc>
                <a:spcPct val="70000"/>
              </a:lnSpc>
              <a:spcBef>
                <a:spcPts val="0"/>
              </a:spcBef>
              <a:spcAft>
                <a:spcPts val="600"/>
              </a:spcAft>
              <a:buClr>
                <a:schemeClr val="accent1"/>
              </a:buClr>
              <a:buFont typeface="Wingdings 2" pitchFamily="18" charset="2"/>
              <a:buChar char="C"/>
            </a:pPr>
            <a:r>
              <a:rPr lang="en-US" sz="4800" b="1" dirty="0">
                <a:solidFill>
                  <a:srgbClr val="FFFFFF"/>
                </a:solidFill>
                <a:effectLst>
                  <a:outerShdw blurRad="38100" dist="38100" dir="2700000" algn="tl">
                    <a:srgbClr val="000000">
                      <a:alpha val="43137"/>
                    </a:srgbClr>
                  </a:outerShdw>
                </a:effectLst>
                <a:latin typeface="Arial Black" pitchFamily="34" charset="0"/>
              </a:rPr>
              <a:t>Local Body of </a:t>
            </a:r>
            <a:r>
              <a:rPr lang="en-US" sz="4800" b="1" dirty="0" smtClean="0">
                <a:solidFill>
                  <a:srgbClr val="FFFFFF"/>
                </a:solidFill>
                <a:effectLst>
                  <a:outerShdw blurRad="38100" dist="38100" dir="2700000" algn="tl">
                    <a:srgbClr val="000000">
                      <a:alpha val="43137"/>
                    </a:srgbClr>
                  </a:outerShdw>
                </a:effectLst>
                <a:latin typeface="Arial Black" pitchFamily="34" charset="0"/>
              </a:rPr>
              <a:t>Christ</a:t>
            </a:r>
            <a:endParaRPr lang="en-US" sz="2800" b="1" dirty="0" smtClean="0">
              <a:solidFill>
                <a:srgbClr val="FFFFFF"/>
              </a:solidFill>
              <a:effectLst>
                <a:outerShdw blurRad="38100" dist="38100" dir="2700000" algn="tl">
                  <a:srgbClr val="000000">
                    <a:alpha val="43137"/>
                  </a:srgbClr>
                </a:outerShdw>
              </a:effectLst>
              <a:latin typeface="Arial Black" pitchFamily="34" charset="0"/>
            </a:endParaRPr>
          </a:p>
          <a:p>
            <a:pPr lvl="1">
              <a:spcBef>
                <a:spcPts val="0"/>
              </a:spcBef>
              <a:spcAft>
                <a:spcPts val="600"/>
              </a:spcAft>
              <a:buClr>
                <a:schemeClr val="accent1"/>
              </a:buClr>
              <a:buFont typeface="Arial Black" pitchFamily="34" charset="0"/>
              <a:buChar char="►"/>
            </a:pPr>
            <a:r>
              <a:rPr lang="en-US" sz="4000" dirty="0" smtClean="0">
                <a:solidFill>
                  <a:srgbClr val="FFFFFF"/>
                </a:solidFill>
                <a:effectLst>
                  <a:outerShdw blurRad="38100" dist="38100" dir="2700000" algn="tl">
                    <a:srgbClr val="000000">
                      <a:alpha val="43137"/>
                    </a:srgbClr>
                  </a:outerShdw>
                </a:effectLst>
                <a:latin typeface="Arial Black" pitchFamily="34" charset="0"/>
              </a:rPr>
              <a:t>Deacons (</a:t>
            </a:r>
            <a:r>
              <a:rPr lang="en-US" sz="4000" dirty="0" smtClean="0">
                <a:solidFill>
                  <a:schemeClr val="accent1"/>
                </a:solidFill>
                <a:effectLst>
                  <a:outerShdw blurRad="38100" dist="38100" dir="2700000" algn="tl">
                    <a:srgbClr val="000000">
                      <a:alpha val="43137"/>
                    </a:srgbClr>
                  </a:outerShdw>
                </a:effectLst>
                <a:latin typeface="Arial Black" pitchFamily="34" charset="0"/>
              </a:rPr>
              <a:t>Philippians 1:1;   I Timothy 3:8-13</a:t>
            </a:r>
            <a:r>
              <a:rPr lang="en-US" sz="4000" dirty="0" smtClean="0">
                <a:solidFill>
                  <a:srgbClr val="FFFFFF"/>
                </a:solidFill>
                <a:effectLst>
                  <a:outerShdw blurRad="38100" dist="38100" dir="2700000" algn="tl">
                    <a:srgbClr val="000000">
                      <a:alpha val="43137"/>
                    </a:srgbClr>
                  </a:outerShdw>
                </a:effectLst>
                <a:latin typeface="Arial Black" pitchFamily="34" charset="0"/>
              </a:rPr>
              <a:t>)</a:t>
            </a:r>
            <a:endParaRPr lang="en-US" sz="4000" dirty="0">
              <a:solidFill>
                <a:srgbClr val="FFFFFF"/>
              </a:solidFill>
              <a:effectLst>
                <a:outerShdw blurRad="38100" dist="38100" dir="2700000" algn="tl">
                  <a:srgbClr val="000000">
                    <a:alpha val="43137"/>
                  </a:srgbClr>
                </a:outerShdw>
              </a:effectLst>
              <a:latin typeface="Arial Black" pitchFamily="34" charset="0"/>
            </a:endParaRPr>
          </a:p>
          <a:p>
            <a:pPr lvl="2">
              <a:lnSpc>
                <a:spcPct val="70000"/>
              </a:lnSpc>
              <a:spcBef>
                <a:spcPts val="0"/>
              </a:spcBef>
              <a:spcAft>
                <a:spcPts val="600"/>
              </a:spcAft>
              <a:buClr>
                <a:schemeClr val="accent1"/>
              </a:buClr>
              <a:buFont typeface="Arial Black" pitchFamily="34" charset="0"/>
              <a:buChar char="►"/>
            </a:pPr>
            <a:r>
              <a:rPr lang="en-US" sz="3200" dirty="0">
                <a:solidFill>
                  <a:srgbClr val="FFFFFF"/>
                </a:solidFill>
                <a:effectLst>
                  <a:outerShdw blurRad="38100" dist="38100" dir="2700000" algn="tl">
                    <a:srgbClr val="000000">
                      <a:alpha val="43137"/>
                    </a:srgbClr>
                  </a:outerShdw>
                </a:effectLst>
                <a:latin typeface="Arial Black" pitchFamily="34" charset="0"/>
              </a:rPr>
              <a:t> </a:t>
            </a:r>
            <a:r>
              <a:rPr lang="en-US" sz="3000" dirty="0" smtClean="0">
                <a:solidFill>
                  <a:srgbClr val="FFFFFF"/>
                </a:solidFill>
                <a:effectLst>
                  <a:outerShdw blurRad="38100" dist="38100" dir="2700000" algn="tl">
                    <a:srgbClr val="000000">
                      <a:alpha val="43137"/>
                    </a:srgbClr>
                  </a:outerShdw>
                </a:effectLst>
                <a:latin typeface="Arial Black" pitchFamily="34" charset="0"/>
              </a:rPr>
              <a:t>Perform special services (</a:t>
            </a:r>
            <a:r>
              <a:rPr lang="en-US" sz="3000" dirty="0" smtClean="0">
                <a:solidFill>
                  <a:schemeClr val="accent2"/>
                </a:solidFill>
                <a:effectLst>
                  <a:outerShdw blurRad="38100" dist="38100" dir="2700000" algn="tl">
                    <a:srgbClr val="000000">
                      <a:alpha val="43137"/>
                    </a:srgbClr>
                  </a:outerShdw>
                </a:effectLst>
                <a:latin typeface="Arial Black" pitchFamily="34" charset="0"/>
              </a:rPr>
              <a:t>Acts 6</a:t>
            </a:r>
            <a:r>
              <a:rPr lang="en-US" sz="3000" dirty="0" smtClean="0">
                <a:solidFill>
                  <a:srgbClr val="FFFFFF"/>
                </a:solidFill>
                <a:effectLst>
                  <a:outerShdw blurRad="38100" dist="38100" dir="2700000" algn="tl">
                    <a:srgbClr val="000000">
                      <a:alpha val="43137"/>
                    </a:srgbClr>
                  </a:outerShdw>
                </a:effectLst>
                <a:latin typeface="Arial Black" pitchFamily="34" charset="0"/>
              </a:rPr>
              <a:t>)</a:t>
            </a:r>
            <a:endParaRPr lang="en-US" sz="3000" dirty="0" smtClean="0">
              <a:solidFill>
                <a:schemeClr val="accent2"/>
              </a:solidFill>
              <a:effectLst>
                <a:outerShdw blurRad="38100" dist="38100" dir="2700000" algn="tl">
                  <a:srgbClr val="000000">
                    <a:alpha val="43137"/>
                  </a:srgbClr>
                </a:outerShdw>
              </a:effectLst>
              <a:latin typeface="Arial Black" pitchFamily="34" charset="0"/>
            </a:endParaRPr>
          </a:p>
          <a:p>
            <a:pPr lvl="1">
              <a:lnSpc>
                <a:spcPct val="70000"/>
              </a:lnSpc>
              <a:spcBef>
                <a:spcPct val="50000"/>
              </a:spcBef>
              <a:buClr>
                <a:srgbClr val="FFFF00"/>
              </a:buClr>
              <a:buFont typeface="Arial Black" pitchFamily="34" charset="0"/>
              <a:buChar char="►"/>
            </a:pPr>
            <a:r>
              <a:rPr lang="en-US" sz="3600" b="1" dirty="0" smtClean="0">
                <a:solidFill>
                  <a:srgbClr val="FFFFFF"/>
                </a:solidFill>
                <a:effectLst>
                  <a:outerShdw blurRad="38100" dist="38100" dir="2700000" algn="tl">
                    <a:srgbClr val="000000">
                      <a:alpha val="43137"/>
                    </a:srgbClr>
                  </a:outerShdw>
                </a:effectLst>
                <a:latin typeface="Arial Black" pitchFamily="34" charset="0"/>
              </a:rPr>
              <a:t>Members (</a:t>
            </a:r>
            <a:r>
              <a:rPr lang="en-US" sz="3600" b="1" dirty="0" smtClean="0">
                <a:solidFill>
                  <a:schemeClr val="accent1"/>
                </a:solidFill>
                <a:effectLst>
                  <a:outerShdw blurRad="38100" dist="38100" dir="2700000" algn="tl">
                    <a:srgbClr val="000000">
                      <a:alpha val="43137"/>
                    </a:srgbClr>
                  </a:outerShdw>
                </a:effectLst>
                <a:latin typeface="Arial Black" pitchFamily="34" charset="0"/>
              </a:rPr>
              <a:t>Philippians 1:1</a:t>
            </a:r>
            <a:r>
              <a:rPr lang="en-US" sz="3600" b="1" dirty="0" smtClean="0">
                <a:solidFill>
                  <a:srgbClr val="FFFFFF"/>
                </a:solidFill>
                <a:effectLst>
                  <a:outerShdw blurRad="38100" dist="38100" dir="2700000" algn="tl">
                    <a:srgbClr val="000000">
                      <a:alpha val="43137"/>
                    </a:srgbClr>
                  </a:outerShdw>
                </a:effectLst>
                <a:latin typeface="Arial Black" pitchFamily="34" charset="0"/>
              </a:rPr>
              <a:t>)</a:t>
            </a:r>
          </a:p>
          <a:p>
            <a:pPr lvl="1">
              <a:lnSpc>
                <a:spcPct val="70000"/>
              </a:lnSpc>
              <a:spcBef>
                <a:spcPct val="50000"/>
              </a:spcBef>
              <a:buClr>
                <a:srgbClr val="FFFF00"/>
              </a:buClr>
              <a:buFont typeface="Arial Black" pitchFamily="34" charset="0"/>
              <a:buChar char="►"/>
            </a:pPr>
            <a:r>
              <a:rPr lang="en-US" sz="3600" b="1" dirty="0" smtClean="0">
                <a:solidFill>
                  <a:srgbClr val="FFFFFF"/>
                </a:solidFill>
                <a:effectLst>
                  <a:outerShdw blurRad="38100" dist="38100" dir="2700000" algn="tl">
                    <a:srgbClr val="000000">
                      <a:alpha val="43137"/>
                    </a:srgbClr>
                  </a:outerShdw>
                </a:effectLst>
                <a:latin typeface="Arial Black" pitchFamily="34" charset="0"/>
              </a:rPr>
              <a:t> Evangelists (</a:t>
            </a:r>
            <a:r>
              <a:rPr lang="en-US" sz="3600" b="1" dirty="0" smtClean="0">
                <a:solidFill>
                  <a:srgbClr val="FFFF00"/>
                </a:solidFill>
                <a:effectLst>
                  <a:outerShdw blurRad="38100" dist="38100" dir="2700000" algn="tl">
                    <a:srgbClr val="000000">
                      <a:alpha val="43137"/>
                    </a:srgbClr>
                  </a:outerShdw>
                </a:effectLst>
                <a:latin typeface="Arial Black" pitchFamily="34" charset="0"/>
              </a:rPr>
              <a:t>Ephesians 4:11</a:t>
            </a:r>
            <a:r>
              <a:rPr lang="en-US" sz="3600" b="1" dirty="0" smtClean="0">
                <a:solidFill>
                  <a:srgbClr val="FFFFFF"/>
                </a:solidFill>
                <a:effectLst>
                  <a:outerShdw blurRad="38100" dist="38100" dir="2700000" algn="tl">
                    <a:srgbClr val="000000">
                      <a:alpha val="43137"/>
                    </a:srgbClr>
                  </a:outerShdw>
                </a:effectLst>
                <a:latin typeface="Arial Black" pitchFamily="34" charset="0"/>
              </a:rPr>
              <a:t>)</a:t>
            </a:r>
          </a:p>
          <a:p>
            <a:pPr lvl="2">
              <a:lnSpc>
                <a:spcPct val="70000"/>
              </a:lnSpc>
              <a:spcBef>
                <a:spcPts val="0"/>
              </a:spcBef>
              <a:spcAft>
                <a:spcPts val="600"/>
              </a:spcAft>
              <a:buClr>
                <a:schemeClr val="accent1"/>
              </a:buClr>
            </a:pPr>
            <a:endParaRPr lang="en-US" sz="3000" b="1" dirty="0">
              <a:solidFill>
                <a:srgbClr val="FFFFFF"/>
              </a:solidFill>
              <a:effectLst>
                <a:outerShdw blurRad="38100" dist="38100" dir="2700000" algn="tl">
                  <a:srgbClr val="000000">
                    <a:alpha val="43137"/>
                  </a:srgbClr>
                </a:outerShdw>
              </a:effectLst>
              <a:latin typeface="Arial Black"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9" presetClass="entr" presetSubtype="0" accel="100000" fill="hold" nodeType="clickEffect">
                                  <p:stCondLst>
                                    <p:cond delay="0"/>
                                  </p:stCondLst>
                                  <p:childTnLst>
                                    <p:set>
                                      <p:cBhvr>
                                        <p:cTn id="6" dur="1" fill="hold">
                                          <p:stCondLst>
                                            <p:cond delay="0"/>
                                          </p:stCondLst>
                                        </p:cTn>
                                        <p:tgtEl>
                                          <p:spTgt spid="13318">
                                            <p:txEl>
                                              <p:pRg st="2" end="2"/>
                                            </p:txEl>
                                          </p:spTgt>
                                        </p:tgtEl>
                                        <p:attrNameLst>
                                          <p:attrName>style.visibility</p:attrName>
                                        </p:attrNameLst>
                                      </p:cBhvr>
                                      <p:to>
                                        <p:strVal val="visible"/>
                                      </p:to>
                                    </p:set>
                                    <p:anim calcmode="lin" valueType="num">
                                      <p:cBhvr>
                                        <p:cTn id="7" dur="500" fill="hold"/>
                                        <p:tgtEl>
                                          <p:spTgt spid="13318">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13318">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13318">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13318">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9" presetClass="entr" presetSubtype="0" accel="100000" fill="hold" nodeType="clickEffect">
                                  <p:stCondLst>
                                    <p:cond delay="0"/>
                                  </p:stCondLst>
                                  <p:childTnLst>
                                    <p:set>
                                      <p:cBhvr>
                                        <p:cTn id="14" dur="1" fill="hold">
                                          <p:stCondLst>
                                            <p:cond delay="0"/>
                                          </p:stCondLst>
                                        </p:cTn>
                                        <p:tgtEl>
                                          <p:spTgt spid="13318">
                                            <p:txEl>
                                              <p:pRg st="3" end="3"/>
                                            </p:txEl>
                                          </p:spTgt>
                                        </p:tgtEl>
                                        <p:attrNameLst>
                                          <p:attrName>style.visibility</p:attrName>
                                        </p:attrNameLst>
                                      </p:cBhvr>
                                      <p:to>
                                        <p:strVal val="visible"/>
                                      </p:to>
                                    </p:set>
                                    <p:anim calcmode="lin" valueType="num">
                                      <p:cBhvr>
                                        <p:cTn id="15" dur="500" fill="hold"/>
                                        <p:tgtEl>
                                          <p:spTgt spid="13318">
                                            <p:txEl>
                                              <p:pRg st="3" end="3"/>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6" dur="500" fill="hold"/>
                                        <p:tgtEl>
                                          <p:spTgt spid="13318">
                                            <p:txEl>
                                              <p:pRg st="3" end="3"/>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7" dur="500" fill="hold"/>
                                        <p:tgtEl>
                                          <p:spTgt spid="13318">
                                            <p:txEl>
                                              <p:pRg st="3" end="3"/>
                                            </p:txEl>
                                          </p:spTgt>
                                        </p:tgtEl>
                                        <p:attrNameLst>
                                          <p:attrName>ppt_x</p:attrName>
                                        </p:attrNameLst>
                                      </p:cBhvr>
                                      <p:tavLst>
                                        <p:tav tm="0">
                                          <p:val>
                                            <p:strVal val="#ppt_x-.3"/>
                                          </p:val>
                                        </p:tav>
                                        <p:tav tm="50000">
                                          <p:val>
                                            <p:strVal val="#ppt_x"/>
                                          </p:val>
                                        </p:tav>
                                        <p:tav tm="100000">
                                          <p:val>
                                            <p:strVal val="#ppt_x"/>
                                          </p:val>
                                        </p:tav>
                                      </p:tavLst>
                                    </p:anim>
                                    <p:anim calcmode="lin" valueType="num">
                                      <p:cBhvr>
                                        <p:cTn id="18" dur="500" fill="hold"/>
                                        <p:tgtEl>
                                          <p:spTgt spid="13318">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9" presetClass="entr" presetSubtype="0" accel="100000" fill="hold" nodeType="clickEffect">
                                  <p:stCondLst>
                                    <p:cond delay="0"/>
                                  </p:stCondLst>
                                  <p:childTnLst>
                                    <p:set>
                                      <p:cBhvr>
                                        <p:cTn id="22" dur="1" fill="hold">
                                          <p:stCondLst>
                                            <p:cond delay="0"/>
                                          </p:stCondLst>
                                        </p:cTn>
                                        <p:tgtEl>
                                          <p:spTgt spid="13318">
                                            <p:txEl>
                                              <p:pRg st="4" end="4"/>
                                            </p:txEl>
                                          </p:spTgt>
                                        </p:tgtEl>
                                        <p:attrNameLst>
                                          <p:attrName>style.visibility</p:attrName>
                                        </p:attrNameLst>
                                      </p:cBhvr>
                                      <p:to>
                                        <p:strVal val="visible"/>
                                      </p:to>
                                    </p:set>
                                    <p:anim calcmode="lin" valueType="num">
                                      <p:cBhvr>
                                        <p:cTn id="23" dur="500" fill="hold"/>
                                        <p:tgtEl>
                                          <p:spTgt spid="13318">
                                            <p:txEl>
                                              <p:pRg st="4" end="4"/>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4" dur="500" fill="hold"/>
                                        <p:tgtEl>
                                          <p:spTgt spid="13318">
                                            <p:txEl>
                                              <p:pRg st="4" end="4"/>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5" dur="500" fill="hold"/>
                                        <p:tgtEl>
                                          <p:spTgt spid="13318">
                                            <p:txEl>
                                              <p:pRg st="4" end="4"/>
                                            </p:txEl>
                                          </p:spTgt>
                                        </p:tgtEl>
                                        <p:attrNameLst>
                                          <p:attrName>ppt_x</p:attrName>
                                        </p:attrNameLst>
                                      </p:cBhvr>
                                      <p:tavLst>
                                        <p:tav tm="0">
                                          <p:val>
                                            <p:strVal val="#ppt_x-.3"/>
                                          </p:val>
                                        </p:tav>
                                        <p:tav tm="50000">
                                          <p:val>
                                            <p:strVal val="#ppt_x"/>
                                          </p:val>
                                        </p:tav>
                                        <p:tav tm="100000">
                                          <p:val>
                                            <p:strVal val="#ppt_x"/>
                                          </p:val>
                                        </p:tav>
                                      </p:tavLst>
                                    </p:anim>
                                    <p:anim calcmode="lin" valueType="num">
                                      <p:cBhvr>
                                        <p:cTn id="26" dur="500" fill="hold"/>
                                        <p:tgtEl>
                                          <p:spTgt spid="13318">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9" presetClass="entr" presetSubtype="0" accel="100000" fill="hold" nodeType="clickEffect">
                                  <p:stCondLst>
                                    <p:cond delay="0"/>
                                  </p:stCondLst>
                                  <p:childTnLst>
                                    <p:set>
                                      <p:cBhvr>
                                        <p:cTn id="30" dur="1" fill="hold">
                                          <p:stCondLst>
                                            <p:cond delay="0"/>
                                          </p:stCondLst>
                                        </p:cTn>
                                        <p:tgtEl>
                                          <p:spTgt spid="13318">
                                            <p:txEl>
                                              <p:pRg st="5" end="5"/>
                                            </p:txEl>
                                          </p:spTgt>
                                        </p:tgtEl>
                                        <p:attrNameLst>
                                          <p:attrName>style.visibility</p:attrName>
                                        </p:attrNameLst>
                                      </p:cBhvr>
                                      <p:to>
                                        <p:strVal val="visible"/>
                                      </p:to>
                                    </p:set>
                                    <p:anim calcmode="lin" valueType="num">
                                      <p:cBhvr>
                                        <p:cTn id="31" dur="500" fill="hold"/>
                                        <p:tgtEl>
                                          <p:spTgt spid="13318">
                                            <p:txEl>
                                              <p:pRg st="5" end="5"/>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2" dur="500" fill="hold"/>
                                        <p:tgtEl>
                                          <p:spTgt spid="13318">
                                            <p:txEl>
                                              <p:pRg st="5" end="5"/>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3" dur="500" fill="hold"/>
                                        <p:tgtEl>
                                          <p:spTgt spid="13318">
                                            <p:txEl>
                                              <p:pRg st="5" end="5"/>
                                            </p:txEl>
                                          </p:spTgt>
                                        </p:tgtEl>
                                        <p:attrNameLst>
                                          <p:attrName>ppt_x</p:attrName>
                                        </p:attrNameLst>
                                      </p:cBhvr>
                                      <p:tavLst>
                                        <p:tav tm="0">
                                          <p:val>
                                            <p:strVal val="#ppt_x-.3"/>
                                          </p:val>
                                        </p:tav>
                                        <p:tav tm="50000">
                                          <p:val>
                                            <p:strVal val="#ppt_x"/>
                                          </p:val>
                                        </p:tav>
                                        <p:tav tm="100000">
                                          <p:val>
                                            <p:strVal val="#ppt_x"/>
                                          </p:val>
                                        </p:tav>
                                      </p:tavLst>
                                    </p:anim>
                                    <p:anim calcmode="lin" valueType="num">
                                      <p:cBhvr>
                                        <p:cTn id="34" dur="500" fill="hold"/>
                                        <p:tgtEl>
                                          <p:spTgt spid="13318">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WordArt 2"/>
          <p:cNvSpPr>
            <a:spLocks noChangeArrowheads="1" noChangeShapeType="1" noTextEdit="1"/>
          </p:cNvSpPr>
          <p:nvPr/>
        </p:nvSpPr>
        <p:spPr bwMode="auto">
          <a:xfrm>
            <a:off x="228600" y="152400"/>
            <a:ext cx="2819400" cy="990600"/>
          </a:xfrm>
          <a:prstGeom prst="rect">
            <a:avLst/>
          </a:prstGeom>
        </p:spPr>
        <p:txBody>
          <a:bodyPr wrap="none" fromWordArt="1">
            <a:prstTxWarp prst="textPlain">
              <a:avLst>
                <a:gd name="adj" fmla="val 50000"/>
              </a:avLst>
            </a:prstTxWarp>
          </a:bodyPr>
          <a:lstStyle/>
          <a:p>
            <a:pPr algn="ctr"/>
            <a:r>
              <a:rPr lang="en-US" sz="3600" kern="10" dirty="0">
                <a:ln w="19050">
                  <a:solidFill>
                    <a:srgbClr val="99CCFF"/>
                  </a:solidFill>
                  <a:round/>
                  <a:headEnd/>
                  <a:tailEnd/>
                </a:ln>
                <a:solidFill>
                  <a:schemeClr val="accent2"/>
                </a:solidFill>
                <a:effectLst>
                  <a:outerShdw dist="35921" dir="2700000" algn="ctr" rotWithShape="0">
                    <a:srgbClr val="990000"/>
                  </a:outerShdw>
                </a:effectLst>
                <a:latin typeface="Impact"/>
              </a:rPr>
              <a:t>Church</a:t>
            </a:r>
          </a:p>
          <a:p>
            <a:pPr algn="ctr"/>
            <a:r>
              <a:rPr lang="en-US" sz="3600" kern="10" dirty="0">
                <a:ln w="19050">
                  <a:solidFill>
                    <a:srgbClr val="99CCFF"/>
                  </a:solidFill>
                  <a:round/>
                  <a:headEnd/>
                  <a:tailEnd/>
                </a:ln>
                <a:solidFill>
                  <a:schemeClr val="accent2"/>
                </a:solidFill>
                <a:effectLst>
                  <a:outerShdw dist="35921" dir="2700000" algn="ctr" rotWithShape="0">
                    <a:srgbClr val="990000"/>
                  </a:outerShdw>
                </a:effectLst>
                <a:latin typeface="Impact"/>
              </a:rPr>
              <a:t>History</a:t>
            </a:r>
          </a:p>
        </p:txBody>
      </p:sp>
      <p:sp>
        <p:nvSpPr>
          <p:cNvPr id="8195" name="Line 3"/>
          <p:cNvSpPr>
            <a:spLocks noChangeShapeType="1"/>
          </p:cNvSpPr>
          <p:nvPr/>
        </p:nvSpPr>
        <p:spPr bwMode="auto">
          <a:xfrm>
            <a:off x="228600" y="1371600"/>
            <a:ext cx="8686800" cy="0"/>
          </a:xfrm>
          <a:prstGeom prst="line">
            <a:avLst/>
          </a:prstGeom>
          <a:noFill/>
          <a:ln w="101600">
            <a:solidFill>
              <a:schemeClr val="accent2"/>
            </a:solidFill>
            <a:round/>
            <a:headEnd/>
            <a:tailEnd/>
          </a:ln>
        </p:spPr>
        <p:txBody>
          <a:bodyPr/>
          <a:lstStyle/>
          <a:p>
            <a:endParaRPr lang="en-US"/>
          </a:p>
        </p:txBody>
      </p:sp>
      <p:sp>
        <p:nvSpPr>
          <p:cNvPr id="8196" name="WordArt 4"/>
          <p:cNvSpPr>
            <a:spLocks noChangeArrowheads="1" noChangeShapeType="1" noTextEdit="1"/>
          </p:cNvSpPr>
          <p:nvPr/>
        </p:nvSpPr>
        <p:spPr bwMode="auto">
          <a:xfrm>
            <a:off x="3733800" y="228600"/>
            <a:ext cx="5105400" cy="876300"/>
          </a:xfrm>
          <a:prstGeom prst="rect">
            <a:avLst/>
          </a:prstGeom>
        </p:spPr>
        <p:txBody>
          <a:bodyPr wrap="none" fromWordArt="1">
            <a:prstTxWarp prst="textPlain">
              <a:avLst>
                <a:gd name="adj" fmla="val 50000"/>
              </a:avLst>
            </a:prstTxWarp>
          </a:bodyPr>
          <a:lstStyle/>
          <a:p>
            <a:pPr algn="ctr"/>
            <a:r>
              <a:rPr lang="en-US" sz="3600" kern="10" dirty="0">
                <a:ln w="19050">
                  <a:solidFill>
                    <a:srgbClr val="99CCFF"/>
                  </a:solidFill>
                  <a:round/>
                  <a:headEnd/>
                  <a:tailEnd/>
                </a:ln>
                <a:solidFill>
                  <a:srgbClr val="FFFFFF"/>
                </a:solidFill>
                <a:effectLst>
                  <a:outerShdw dist="35921" dir="2700000" algn="ctr" rotWithShape="0">
                    <a:srgbClr val="990000"/>
                  </a:outerShdw>
                </a:effectLst>
                <a:latin typeface="Impact"/>
              </a:rPr>
              <a:t>The NT Church</a:t>
            </a:r>
          </a:p>
        </p:txBody>
      </p:sp>
      <p:sp>
        <p:nvSpPr>
          <p:cNvPr id="13317" name="Text Box 5"/>
          <p:cNvSpPr txBox="1">
            <a:spLocks noChangeArrowheads="1"/>
          </p:cNvSpPr>
          <p:nvPr/>
        </p:nvSpPr>
        <p:spPr bwMode="auto">
          <a:xfrm>
            <a:off x="228600" y="1371600"/>
            <a:ext cx="8686800" cy="769441"/>
          </a:xfrm>
          <a:prstGeom prst="rect">
            <a:avLst/>
          </a:prstGeom>
          <a:noFill/>
          <a:ln w="9525">
            <a:noFill/>
            <a:miter lim="800000"/>
            <a:headEnd/>
            <a:tailEnd/>
          </a:ln>
        </p:spPr>
        <p:txBody>
          <a:bodyPr wrap="square">
            <a:spAutoFit/>
          </a:bodyPr>
          <a:lstStyle/>
          <a:p>
            <a:pPr algn="ctr"/>
            <a:r>
              <a:rPr lang="en-US" sz="4400" b="1" u="sng" dirty="0" smtClean="0">
                <a:solidFill>
                  <a:schemeClr val="accent1"/>
                </a:solidFill>
                <a:effectLst>
                  <a:outerShdw blurRad="38100" dist="38100" dir="2700000" algn="tl">
                    <a:srgbClr val="000000">
                      <a:alpha val="43137"/>
                    </a:srgbClr>
                  </a:outerShdw>
                </a:effectLst>
                <a:latin typeface="Arial Black" pitchFamily="34" charset="0"/>
              </a:rPr>
              <a:t>Worship</a:t>
            </a:r>
            <a:endParaRPr lang="en-US" sz="4400" b="1" u="sng" dirty="0">
              <a:solidFill>
                <a:schemeClr val="accent1"/>
              </a:solidFill>
              <a:effectLst>
                <a:outerShdw blurRad="38100" dist="38100" dir="2700000" algn="tl">
                  <a:srgbClr val="000000">
                    <a:alpha val="43137"/>
                  </a:srgbClr>
                </a:outerShdw>
              </a:effectLst>
              <a:latin typeface="Arial Black" pitchFamily="34" charset="0"/>
            </a:endParaRPr>
          </a:p>
        </p:txBody>
      </p:sp>
      <p:sp>
        <p:nvSpPr>
          <p:cNvPr id="13318" name="Text Box 6"/>
          <p:cNvSpPr txBox="1">
            <a:spLocks noChangeArrowheads="1"/>
          </p:cNvSpPr>
          <p:nvPr/>
        </p:nvSpPr>
        <p:spPr bwMode="auto">
          <a:xfrm>
            <a:off x="152400" y="2187574"/>
            <a:ext cx="8991600" cy="4231928"/>
          </a:xfrm>
          <a:prstGeom prst="rect">
            <a:avLst/>
          </a:prstGeom>
          <a:noFill/>
          <a:ln w="9525">
            <a:noFill/>
            <a:miter lim="800000"/>
            <a:headEnd/>
            <a:tailEnd/>
          </a:ln>
        </p:spPr>
        <p:txBody>
          <a:bodyPr wrap="square">
            <a:spAutoFit/>
          </a:bodyPr>
          <a:lstStyle/>
          <a:p>
            <a:pPr>
              <a:spcBef>
                <a:spcPts val="600"/>
              </a:spcBef>
              <a:buClr>
                <a:schemeClr val="accent1"/>
              </a:buClr>
              <a:buSzPct val="110000"/>
              <a:buFont typeface="Wingdings 2" pitchFamily="18" charset="2"/>
              <a:buChar char="C"/>
            </a:pPr>
            <a:r>
              <a:rPr lang="en-US" sz="3600" b="1" dirty="0" smtClean="0">
                <a:solidFill>
                  <a:srgbClr val="FFFFFF"/>
                </a:solidFill>
                <a:effectLst>
                  <a:outerShdw blurRad="38100" dist="38100" dir="2700000" algn="tl">
                    <a:srgbClr val="000000">
                      <a:alpha val="43137"/>
                    </a:srgbClr>
                  </a:outerShdw>
                </a:effectLst>
                <a:latin typeface="Arial Black" pitchFamily="34" charset="0"/>
              </a:rPr>
              <a:t>Pray (</a:t>
            </a:r>
            <a:r>
              <a:rPr lang="en-US" sz="3600" b="1" dirty="0" smtClean="0">
                <a:solidFill>
                  <a:schemeClr val="accent1"/>
                </a:solidFill>
                <a:effectLst>
                  <a:outerShdw blurRad="38100" dist="38100" dir="2700000" algn="tl">
                    <a:srgbClr val="000000">
                      <a:alpha val="43137"/>
                    </a:srgbClr>
                  </a:outerShdw>
                </a:effectLst>
                <a:latin typeface="Arial Black" pitchFamily="34" charset="0"/>
              </a:rPr>
              <a:t>Acts 2:42</a:t>
            </a:r>
            <a:r>
              <a:rPr lang="en-US" sz="3600" b="1" dirty="0" smtClean="0">
                <a:solidFill>
                  <a:srgbClr val="FFFFFF"/>
                </a:solidFill>
                <a:effectLst>
                  <a:outerShdw blurRad="38100" dist="38100" dir="2700000" algn="tl">
                    <a:srgbClr val="000000">
                      <a:alpha val="43137"/>
                    </a:srgbClr>
                  </a:outerShdw>
                </a:effectLst>
                <a:latin typeface="Arial Black" pitchFamily="34" charset="0"/>
              </a:rPr>
              <a:t>)</a:t>
            </a:r>
          </a:p>
          <a:p>
            <a:pPr>
              <a:spcBef>
                <a:spcPts val="600"/>
              </a:spcBef>
              <a:buClr>
                <a:schemeClr val="accent1"/>
              </a:buClr>
              <a:buSzPct val="110000"/>
              <a:buFont typeface="Wingdings 2" pitchFamily="18" charset="2"/>
              <a:buChar char="C"/>
            </a:pPr>
            <a:r>
              <a:rPr lang="en-US" sz="3600" b="1" dirty="0" smtClean="0">
                <a:solidFill>
                  <a:srgbClr val="FFFFFF"/>
                </a:solidFill>
                <a:effectLst>
                  <a:outerShdw blurRad="38100" dist="38100" dir="2700000" algn="tl">
                    <a:srgbClr val="000000">
                      <a:alpha val="43137"/>
                    </a:srgbClr>
                  </a:outerShdw>
                </a:effectLst>
                <a:latin typeface="Arial Black" pitchFamily="34" charset="0"/>
              </a:rPr>
              <a:t>Give As Prospered (</a:t>
            </a:r>
            <a:r>
              <a:rPr lang="en-US" sz="3600" b="1" dirty="0" smtClean="0">
                <a:solidFill>
                  <a:schemeClr val="accent1"/>
                </a:solidFill>
                <a:effectLst>
                  <a:outerShdw blurRad="38100" dist="38100" dir="2700000" algn="tl">
                    <a:srgbClr val="000000">
                      <a:alpha val="43137"/>
                    </a:srgbClr>
                  </a:outerShdw>
                </a:effectLst>
                <a:latin typeface="Arial Black" pitchFamily="34" charset="0"/>
              </a:rPr>
              <a:t>I Cor. 16:1-2</a:t>
            </a:r>
            <a:r>
              <a:rPr lang="en-US" sz="3600" b="1" dirty="0" smtClean="0">
                <a:solidFill>
                  <a:srgbClr val="FFFFFF"/>
                </a:solidFill>
                <a:effectLst>
                  <a:outerShdw blurRad="38100" dist="38100" dir="2700000" algn="tl">
                    <a:srgbClr val="000000">
                      <a:alpha val="43137"/>
                    </a:srgbClr>
                  </a:outerShdw>
                </a:effectLst>
                <a:latin typeface="Arial Black" pitchFamily="34" charset="0"/>
              </a:rPr>
              <a:t>)</a:t>
            </a:r>
          </a:p>
          <a:p>
            <a:pPr>
              <a:spcBef>
                <a:spcPts val="600"/>
              </a:spcBef>
              <a:buClr>
                <a:schemeClr val="accent1"/>
              </a:buClr>
              <a:buSzPct val="110000"/>
              <a:buFont typeface="Wingdings 2" pitchFamily="18" charset="2"/>
              <a:buChar char="C"/>
            </a:pPr>
            <a:r>
              <a:rPr lang="en-US" sz="3300" b="1" dirty="0" smtClean="0">
                <a:solidFill>
                  <a:srgbClr val="FFFFFF"/>
                </a:solidFill>
                <a:effectLst>
                  <a:outerShdw blurRad="38100" dist="38100" dir="2700000" algn="tl">
                    <a:srgbClr val="000000">
                      <a:alpha val="43137"/>
                    </a:srgbClr>
                  </a:outerShdw>
                </a:effectLst>
                <a:latin typeface="Arial Black" pitchFamily="34" charset="0"/>
              </a:rPr>
              <a:t>Lord’s Supper (</a:t>
            </a:r>
            <a:r>
              <a:rPr lang="en-US" sz="3300" b="1" dirty="0" smtClean="0">
                <a:solidFill>
                  <a:schemeClr val="accent1"/>
                </a:solidFill>
                <a:effectLst>
                  <a:outerShdw blurRad="38100" dist="38100" dir="2700000" algn="tl">
                    <a:srgbClr val="000000">
                      <a:alpha val="43137"/>
                    </a:srgbClr>
                  </a:outerShdw>
                </a:effectLst>
                <a:latin typeface="Arial Black" pitchFamily="34" charset="0"/>
              </a:rPr>
              <a:t>I Cor. 11:23-26; 20:7</a:t>
            </a:r>
            <a:r>
              <a:rPr lang="en-US" sz="3300" b="1" dirty="0" smtClean="0">
                <a:solidFill>
                  <a:srgbClr val="FFFFFF"/>
                </a:solidFill>
                <a:effectLst>
                  <a:outerShdw blurRad="38100" dist="38100" dir="2700000" algn="tl">
                    <a:srgbClr val="000000">
                      <a:alpha val="43137"/>
                    </a:srgbClr>
                  </a:outerShdw>
                </a:effectLst>
                <a:latin typeface="Arial Black" pitchFamily="34" charset="0"/>
              </a:rPr>
              <a:t>)</a:t>
            </a:r>
          </a:p>
          <a:p>
            <a:pPr>
              <a:spcBef>
                <a:spcPts val="600"/>
              </a:spcBef>
              <a:buClr>
                <a:schemeClr val="accent1"/>
              </a:buClr>
              <a:buSzPct val="110000"/>
              <a:buFont typeface="Wingdings 2" pitchFamily="18" charset="2"/>
              <a:buChar char="C"/>
            </a:pPr>
            <a:r>
              <a:rPr lang="en-US" sz="3600" b="1" dirty="0" smtClean="0">
                <a:solidFill>
                  <a:srgbClr val="FFFFFF"/>
                </a:solidFill>
                <a:effectLst>
                  <a:outerShdw blurRad="38100" dist="38100" dir="2700000" algn="tl">
                    <a:srgbClr val="000000">
                      <a:alpha val="43137"/>
                    </a:srgbClr>
                  </a:outerShdw>
                </a:effectLst>
                <a:latin typeface="Arial Black" pitchFamily="34" charset="0"/>
              </a:rPr>
              <a:t>Preach Gospel (</a:t>
            </a:r>
            <a:r>
              <a:rPr lang="en-US" sz="3600" b="1" dirty="0" smtClean="0">
                <a:solidFill>
                  <a:schemeClr val="accent1"/>
                </a:solidFill>
                <a:effectLst>
                  <a:outerShdw blurRad="38100" dist="38100" dir="2700000" algn="tl">
                    <a:srgbClr val="000000">
                      <a:alpha val="43137"/>
                    </a:srgbClr>
                  </a:outerShdw>
                </a:effectLst>
                <a:latin typeface="Arial Black" pitchFamily="34" charset="0"/>
              </a:rPr>
              <a:t>Acts 2:42; 20:7ff; I Timothy 3:15</a:t>
            </a:r>
            <a:r>
              <a:rPr lang="en-US" sz="3600" b="1" dirty="0" smtClean="0">
                <a:solidFill>
                  <a:srgbClr val="FFFFFF"/>
                </a:solidFill>
                <a:effectLst>
                  <a:outerShdw blurRad="38100" dist="38100" dir="2700000" algn="tl">
                    <a:srgbClr val="000000">
                      <a:alpha val="43137"/>
                    </a:srgbClr>
                  </a:outerShdw>
                </a:effectLst>
                <a:latin typeface="Arial Black" pitchFamily="34" charset="0"/>
              </a:rPr>
              <a:t>)</a:t>
            </a:r>
          </a:p>
          <a:p>
            <a:pPr>
              <a:spcBef>
                <a:spcPts val="600"/>
              </a:spcBef>
              <a:buClr>
                <a:schemeClr val="accent1"/>
              </a:buClr>
              <a:buSzPct val="110000"/>
              <a:buFont typeface="Wingdings 2" pitchFamily="18" charset="2"/>
              <a:buChar char="C"/>
            </a:pPr>
            <a:r>
              <a:rPr lang="en-US" sz="3600" b="1" dirty="0" smtClean="0">
                <a:solidFill>
                  <a:srgbClr val="FFFFFF"/>
                </a:solidFill>
                <a:effectLst>
                  <a:outerShdw blurRad="38100" dist="38100" dir="2700000" algn="tl">
                    <a:srgbClr val="000000">
                      <a:alpha val="43137"/>
                    </a:srgbClr>
                  </a:outerShdw>
                </a:effectLst>
                <a:latin typeface="Arial Black" pitchFamily="34" charset="0"/>
              </a:rPr>
              <a:t>Sing (</a:t>
            </a:r>
            <a:r>
              <a:rPr lang="en-US" sz="3600" b="1" dirty="0" smtClean="0">
                <a:solidFill>
                  <a:srgbClr val="FFFF00"/>
                </a:solidFill>
                <a:effectLst>
                  <a:outerShdw blurRad="38100" dist="38100" dir="2700000" algn="tl">
                    <a:srgbClr val="000000">
                      <a:alpha val="43137"/>
                    </a:srgbClr>
                  </a:outerShdw>
                </a:effectLst>
                <a:latin typeface="Arial Black" pitchFamily="34" charset="0"/>
              </a:rPr>
              <a:t>Eph. 5:19; Colossians 3:16; I Cor. 14:15</a:t>
            </a:r>
            <a:r>
              <a:rPr lang="en-US" sz="3600" b="1" dirty="0" smtClean="0">
                <a:solidFill>
                  <a:srgbClr val="FFFFFF"/>
                </a:solidFill>
                <a:effectLst>
                  <a:outerShdw blurRad="38100" dist="38100" dir="2700000" algn="tl">
                    <a:srgbClr val="000000">
                      <a:alpha val="43137"/>
                    </a:srgbClr>
                  </a:outerShdw>
                </a:effectLst>
                <a:latin typeface="Arial Black" pitchFamily="34" charset="0"/>
              </a:rPr>
              <a:t>)</a:t>
            </a:r>
            <a:endParaRPr lang="en-US" sz="3600" b="1" dirty="0">
              <a:solidFill>
                <a:srgbClr val="FFFFFF"/>
              </a:solidFill>
              <a:effectLst>
                <a:outerShdw blurRad="38100" dist="38100" dir="2700000" algn="tl">
                  <a:srgbClr val="000000">
                    <a:alpha val="43137"/>
                  </a:srgbClr>
                </a:outerShdw>
              </a:effectLst>
              <a:latin typeface="Arial Black"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3317"/>
                                        </p:tgtEl>
                                        <p:attrNameLst>
                                          <p:attrName>style.visibility</p:attrName>
                                        </p:attrNameLst>
                                      </p:cBhvr>
                                      <p:to>
                                        <p:strVal val="visible"/>
                                      </p:to>
                                    </p:set>
                                    <p:animEffect transition="in" filter="dissolve">
                                      <p:cBhvr>
                                        <p:cTn id="7" dur="500"/>
                                        <p:tgtEl>
                                          <p:spTgt spid="13317"/>
                                        </p:tgtEl>
                                      </p:cBhvr>
                                    </p:animEffect>
                                  </p:childTnLst>
                                </p:cTn>
                              </p:par>
                            </p:childTnLst>
                          </p:cTn>
                        </p:par>
                      </p:childTnLst>
                    </p:cTn>
                  </p:par>
                  <p:par>
                    <p:cTn id="8" fill="hold">
                      <p:stCondLst>
                        <p:cond delay="indefinite"/>
                      </p:stCondLst>
                      <p:childTnLst>
                        <p:par>
                          <p:cTn id="9" fill="hold">
                            <p:stCondLst>
                              <p:cond delay="0"/>
                            </p:stCondLst>
                            <p:childTnLst>
                              <p:par>
                                <p:cTn id="10" presetID="39" presetClass="entr" presetSubtype="0" accel="100000" fill="hold" nodeType="clickEffect">
                                  <p:stCondLst>
                                    <p:cond delay="0"/>
                                  </p:stCondLst>
                                  <p:childTnLst>
                                    <p:set>
                                      <p:cBhvr>
                                        <p:cTn id="11" dur="1" fill="hold">
                                          <p:stCondLst>
                                            <p:cond delay="0"/>
                                          </p:stCondLst>
                                        </p:cTn>
                                        <p:tgtEl>
                                          <p:spTgt spid="13318">
                                            <p:txEl>
                                              <p:pRg st="0" end="0"/>
                                            </p:txEl>
                                          </p:spTgt>
                                        </p:tgtEl>
                                        <p:attrNameLst>
                                          <p:attrName>style.visibility</p:attrName>
                                        </p:attrNameLst>
                                      </p:cBhvr>
                                      <p:to>
                                        <p:strVal val="visible"/>
                                      </p:to>
                                    </p:set>
                                    <p:anim calcmode="lin" valueType="num">
                                      <p:cBhvr>
                                        <p:cTn id="12" dur="500" fill="hold"/>
                                        <p:tgtEl>
                                          <p:spTgt spid="13318">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3" dur="500" fill="hold"/>
                                        <p:tgtEl>
                                          <p:spTgt spid="13318">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4" dur="500" fill="hold"/>
                                        <p:tgtEl>
                                          <p:spTgt spid="13318">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5" dur="500" fill="hold"/>
                                        <p:tgtEl>
                                          <p:spTgt spid="13318">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39" presetClass="entr" presetSubtype="0" accel="100000" fill="hold" nodeType="clickEffect">
                                  <p:stCondLst>
                                    <p:cond delay="0"/>
                                  </p:stCondLst>
                                  <p:childTnLst>
                                    <p:set>
                                      <p:cBhvr>
                                        <p:cTn id="19" dur="1" fill="hold">
                                          <p:stCondLst>
                                            <p:cond delay="0"/>
                                          </p:stCondLst>
                                        </p:cTn>
                                        <p:tgtEl>
                                          <p:spTgt spid="13318">
                                            <p:txEl>
                                              <p:pRg st="1" end="1"/>
                                            </p:txEl>
                                          </p:spTgt>
                                        </p:tgtEl>
                                        <p:attrNameLst>
                                          <p:attrName>style.visibility</p:attrName>
                                        </p:attrNameLst>
                                      </p:cBhvr>
                                      <p:to>
                                        <p:strVal val="visible"/>
                                      </p:to>
                                    </p:set>
                                    <p:anim calcmode="lin" valueType="num">
                                      <p:cBhvr>
                                        <p:cTn id="20" dur="500" fill="hold"/>
                                        <p:tgtEl>
                                          <p:spTgt spid="13318">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1" dur="500" fill="hold"/>
                                        <p:tgtEl>
                                          <p:spTgt spid="13318">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2" dur="500" fill="hold"/>
                                        <p:tgtEl>
                                          <p:spTgt spid="13318">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23" dur="500" fill="hold"/>
                                        <p:tgtEl>
                                          <p:spTgt spid="13318">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39" presetClass="entr" presetSubtype="0" accel="100000" fill="hold" nodeType="clickEffect">
                                  <p:stCondLst>
                                    <p:cond delay="0"/>
                                  </p:stCondLst>
                                  <p:childTnLst>
                                    <p:set>
                                      <p:cBhvr>
                                        <p:cTn id="27" dur="1" fill="hold">
                                          <p:stCondLst>
                                            <p:cond delay="0"/>
                                          </p:stCondLst>
                                        </p:cTn>
                                        <p:tgtEl>
                                          <p:spTgt spid="13318">
                                            <p:txEl>
                                              <p:pRg st="2" end="2"/>
                                            </p:txEl>
                                          </p:spTgt>
                                        </p:tgtEl>
                                        <p:attrNameLst>
                                          <p:attrName>style.visibility</p:attrName>
                                        </p:attrNameLst>
                                      </p:cBhvr>
                                      <p:to>
                                        <p:strVal val="visible"/>
                                      </p:to>
                                    </p:set>
                                    <p:anim calcmode="lin" valueType="num">
                                      <p:cBhvr>
                                        <p:cTn id="28" dur="500" fill="hold"/>
                                        <p:tgtEl>
                                          <p:spTgt spid="13318">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9" dur="500" fill="hold"/>
                                        <p:tgtEl>
                                          <p:spTgt spid="13318">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0" dur="500" fill="hold"/>
                                        <p:tgtEl>
                                          <p:spTgt spid="13318">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31" dur="500" fill="hold"/>
                                        <p:tgtEl>
                                          <p:spTgt spid="13318">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39" presetClass="entr" presetSubtype="0" accel="100000" fill="hold" nodeType="clickEffect">
                                  <p:stCondLst>
                                    <p:cond delay="0"/>
                                  </p:stCondLst>
                                  <p:childTnLst>
                                    <p:set>
                                      <p:cBhvr>
                                        <p:cTn id="35" dur="1" fill="hold">
                                          <p:stCondLst>
                                            <p:cond delay="0"/>
                                          </p:stCondLst>
                                        </p:cTn>
                                        <p:tgtEl>
                                          <p:spTgt spid="13318">
                                            <p:txEl>
                                              <p:pRg st="3" end="3"/>
                                            </p:txEl>
                                          </p:spTgt>
                                        </p:tgtEl>
                                        <p:attrNameLst>
                                          <p:attrName>style.visibility</p:attrName>
                                        </p:attrNameLst>
                                      </p:cBhvr>
                                      <p:to>
                                        <p:strVal val="visible"/>
                                      </p:to>
                                    </p:set>
                                    <p:anim calcmode="lin" valueType="num">
                                      <p:cBhvr>
                                        <p:cTn id="36" dur="500" fill="hold"/>
                                        <p:tgtEl>
                                          <p:spTgt spid="13318">
                                            <p:txEl>
                                              <p:pRg st="3" end="3"/>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7" dur="500" fill="hold"/>
                                        <p:tgtEl>
                                          <p:spTgt spid="13318">
                                            <p:txEl>
                                              <p:pRg st="3" end="3"/>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8" dur="500" fill="hold"/>
                                        <p:tgtEl>
                                          <p:spTgt spid="13318">
                                            <p:txEl>
                                              <p:pRg st="3" end="3"/>
                                            </p:txEl>
                                          </p:spTgt>
                                        </p:tgtEl>
                                        <p:attrNameLst>
                                          <p:attrName>ppt_x</p:attrName>
                                        </p:attrNameLst>
                                      </p:cBhvr>
                                      <p:tavLst>
                                        <p:tav tm="0">
                                          <p:val>
                                            <p:strVal val="#ppt_x-.3"/>
                                          </p:val>
                                        </p:tav>
                                        <p:tav tm="50000">
                                          <p:val>
                                            <p:strVal val="#ppt_x"/>
                                          </p:val>
                                        </p:tav>
                                        <p:tav tm="100000">
                                          <p:val>
                                            <p:strVal val="#ppt_x"/>
                                          </p:val>
                                        </p:tav>
                                      </p:tavLst>
                                    </p:anim>
                                    <p:anim calcmode="lin" valueType="num">
                                      <p:cBhvr>
                                        <p:cTn id="39" dur="500" fill="hold"/>
                                        <p:tgtEl>
                                          <p:spTgt spid="13318">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39" presetClass="entr" presetSubtype="0" accel="100000" fill="hold" nodeType="clickEffect">
                                  <p:stCondLst>
                                    <p:cond delay="0"/>
                                  </p:stCondLst>
                                  <p:childTnLst>
                                    <p:set>
                                      <p:cBhvr>
                                        <p:cTn id="43" dur="1" fill="hold">
                                          <p:stCondLst>
                                            <p:cond delay="0"/>
                                          </p:stCondLst>
                                        </p:cTn>
                                        <p:tgtEl>
                                          <p:spTgt spid="13318">
                                            <p:txEl>
                                              <p:pRg st="4" end="4"/>
                                            </p:txEl>
                                          </p:spTgt>
                                        </p:tgtEl>
                                        <p:attrNameLst>
                                          <p:attrName>style.visibility</p:attrName>
                                        </p:attrNameLst>
                                      </p:cBhvr>
                                      <p:to>
                                        <p:strVal val="visible"/>
                                      </p:to>
                                    </p:set>
                                    <p:anim calcmode="lin" valueType="num">
                                      <p:cBhvr>
                                        <p:cTn id="44" dur="500" fill="hold"/>
                                        <p:tgtEl>
                                          <p:spTgt spid="13318">
                                            <p:txEl>
                                              <p:pRg st="4" end="4"/>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45" dur="500" fill="hold"/>
                                        <p:tgtEl>
                                          <p:spTgt spid="13318">
                                            <p:txEl>
                                              <p:pRg st="4" end="4"/>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6" dur="500" fill="hold"/>
                                        <p:tgtEl>
                                          <p:spTgt spid="13318">
                                            <p:txEl>
                                              <p:pRg st="4" end="4"/>
                                            </p:txEl>
                                          </p:spTgt>
                                        </p:tgtEl>
                                        <p:attrNameLst>
                                          <p:attrName>ppt_x</p:attrName>
                                        </p:attrNameLst>
                                      </p:cBhvr>
                                      <p:tavLst>
                                        <p:tav tm="0">
                                          <p:val>
                                            <p:strVal val="#ppt_x-.3"/>
                                          </p:val>
                                        </p:tav>
                                        <p:tav tm="50000">
                                          <p:val>
                                            <p:strVal val="#ppt_x"/>
                                          </p:val>
                                        </p:tav>
                                        <p:tav tm="100000">
                                          <p:val>
                                            <p:strVal val="#ppt_x"/>
                                          </p:val>
                                        </p:tav>
                                      </p:tavLst>
                                    </p:anim>
                                    <p:anim calcmode="lin" valueType="num">
                                      <p:cBhvr>
                                        <p:cTn id="47" dur="500" fill="hold"/>
                                        <p:tgtEl>
                                          <p:spTgt spid="13318">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WordArt 2"/>
          <p:cNvSpPr>
            <a:spLocks noChangeArrowheads="1" noChangeShapeType="1" noTextEdit="1"/>
          </p:cNvSpPr>
          <p:nvPr/>
        </p:nvSpPr>
        <p:spPr bwMode="auto">
          <a:xfrm>
            <a:off x="228600" y="152400"/>
            <a:ext cx="2819400" cy="990600"/>
          </a:xfrm>
          <a:prstGeom prst="rect">
            <a:avLst/>
          </a:prstGeom>
        </p:spPr>
        <p:txBody>
          <a:bodyPr wrap="none" fromWordArt="1">
            <a:prstTxWarp prst="textPlain">
              <a:avLst>
                <a:gd name="adj" fmla="val 50000"/>
              </a:avLst>
            </a:prstTxWarp>
          </a:bodyPr>
          <a:lstStyle/>
          <a:p>
            <a:pPr algn="ctr"/>
            <a:r>
              <a:rPr lang="en-US" sz="3600" kern="10" dirty="0">
                <a:ln w="19050">
                  <a:solidFill>
                    <a:srgbClr val="99CCFF"/>
                  </a:solidFill>
                  <a:round/>
                  <a:headEnd/>
                  <a:tailEnd/>
                </a:ln>
                <a:solidFill>
                  <a:schemeClr val="accent2"/>
                </a:solidFill>
                <a:effectLst>
                  <a:outerShdw dist="35921" dir="2700000" algn="ctr" rotWithShape="0">
                    <a:srgbClr val="990000"/>
                  </a:outerShdw>
                </a:effectLst>
                <a:latin typeface="Impact"/>
              </a:rPr>
              <a:t>Church</a:t>
            </a:r>
          </a:p>
          <a:p>
            <a:pPr algn="ctr"/>
            <a:r>
              <a:rPr lang="en-US" sz="3600" kern="10" dirty="0">
                <a:ln w="19050">
                  <a:solidFill>
                    <a:srgbClr val="99CCFF"/>
                  </a:solidFill>
                  <a:round/>
                  <a:headEnd/>
                  <a:tailEnd/>
                </a:ln>
                <a:solidFill>
                  <a:schemeClr val="accent2"/>
                </a:solidFill>
                <a:effectLst>
                  <a:outerShdw dist="35921" dir="2700000" algn="ctr" rotWithShape="0">
                    <a:srgbClr val="990000"/>
                  </a:outerShdw>
                </a:effectLst>
                <a:latin typeface="Impact"/>
              </a:rPr>
              <a:t>History</a:t>
            </a:r>
          </a:p>
        </p:txBody>
      </p:sp>
      <p:sp>
        <p:nvSpPr>
          <p:cNvPr id="8195" name="Line 3"/>
          <p:cNvSpPr>
            <a:spLocks noChangeShapeType="1"/>
          </p:cNvSpPr>
          <p:nvPr/>
        </p:nvSpPr>
        <p:spPr bwMode="auto">
          <a:xfrm>
            <a:off x="228600" y="1371600"/>
            <a:ext cx="8686800" cy="0"/>
          </a:xfrm>
          <a:prstGeom prst="line">
            <a:avLst/>
          </a:prstGeom>
          <a:noFill/>
          <a:ln w="101600">
            <a:solidFill>
              <a:schemeClr val="accent2"/>
            </a:solidFill>
            <a:round/>
            <a:headEnd/>
            <a:tailEnd/>
          </a:ln>
        </p:spPr>
        <p:txBody>
          <a:bodyPr/>
          <a:lstStyle/>
          <a:p>
            <a:endParaRPr lang="en-US"/>
          </a:p>
        </p:txBody>
      </p:sp>
      <p:sp>
        <p:nvSpPr>
          <p:cNvPr id="8196" name="WordArt 4"/>
          <p:cNvSpPr>
            <a:spLocks noChangeArrowheads="1" noChangeShapeType="1" noTextEdit="1"/>
          </p:cNvSpPr>
          <p:nvPr/>
        </p:nvSpPr>
        <p:spPr bwMode="auto">
          <a:xfrm>
            <a:off x="3733800" y="228600"/>
            <a:ext cx="5105400" cy="876300"/>
          </a:xfrm>
          <a:prstGeom prst="rect">
            <a:avLst/>
          </a:prstGeom>
        </p:spPr>
        <p:txBody>
          <a:bodyPr wrap="none" fromWordArt="1">
            <a:prstTxWarp prst="textPlain">
              <a:avLst>
                <a:gd name="adj" fmla="val 50000"/>
              </a:avLst>
            </a:prstTxWarp>
          </a:bodyPr>
          <a:lstStyle/>
          <a:p>
            <a:pPr algn="ctr"/>
            <a:r>
              <a:rPr lang="en-US" sz="3600" kern="10" dirty="0">
                <a:ln w="19050">
                  <a:solidFill>
                    <a:srgbClr val="99CCFF"/>
                  </a:solidFill>
                  <a:round/>
                  <a:headEnd/>
                  <a:tailEnd/>
                </a:ln>
                <a:solidFill>
                  <a:srgbClr val="FFFFFF"/>
                </a:solidFill>
                <a:effectLst>
                  <a:outerShdw dist="35921" dir="2700000" algn="ctr" rotWithShape="0">
                    <a:srgbClr val="990000"/>
                  </a:outerShdw>
                </a:effectLst>
                <a:latin typeface="Impact"/>
              </a:rPr>
              <a:t>The NT Church</a:t>
            </a:r>
          </a:p>
        </p:txBody>
      </p:sp>
      <p:sp>
        <p:nvSpPr>
          <p:cNvPr id="13317" name="Text Box 5"/>
          <p:cNvSpPr txBox="1">
            <a:spLocks noChangeArrowheads="1"/>
          </p:cNvSpPr>
          <p:nvPr/>
        </p:nvSpPr>
        <p:spPr bwMode="auto">
          <a:xfrm>
            <a:off x="228600" y="1371600"/>
            <a:ext cx="8686800" cy="2123658"/>
          </a:xfrm>
          <a:prstGeom prst="rect">
            <a:avLst/>
          </a:prstGeom>
          <a:noFill/>
          <a:ln w="9525">
            <a:noFill/>
            <a:miter lim="800000"/>
            <a:headEnd/>
            <a:tailEnd/>
          </a:ln>
        </p:spPr>
        <p:txBody>
          <a:bodyPr wrap="square">
            <a:spAutoFit/>
          </a:bodyPr>
          <a:lstStyle/>
          <a:p>
            <a:pPr algn="ctr"/>
            <a:r>
              <a:rPr lang="en-US" sz="4400" b="1" u="sng" dirty="0" smtClean="0">
                <a:solidFill>
                  <a:schemeClr val="accent1"/>
                </a:solidFill>
                <a:effectLst>
                  <a:outerShdw blurRad="38100" dist="38100" dir="2700000" algn="tl">
                    <a:srgbClr val="000000">
                      <a:alpha val="43137"/>
                    </a:srgbClr>
                  </a:outerShdw>
                </a:effectLst>
                <a:latin typeface="Arial Black" pitchFamily="34" charset="0"/>
              </a:rPr>
              <a:t>Mission – Work</a:t>
            </a:r>
          </a:p>
          <a:p>
            <a:pPr algn="ctr"/>
            <a:endParaRPr lang="en-US" sz="4400" b="1" u="sng" dirty="0" smtClean="0">
              <a:solidFill>
                <a:schemeClr val="accent1"/>
              </a:solidFill>
              <a:effectLst>
                <a:outerShdw blurRad="38100" dist="38100" dir="2700000" algn="tl">
                  <a:srgbClr val="000000">
                    <a:alpha val="43137"/>
                  </a:srgbClr>
                </a:outerShdw>
              </a:effectLst>
              <a:latin typeface="Arial Black" pitchFamily="34" charset="0"/>
            </a:endParaRPr>
          </a:p>
          <a:p>
            <a:pPr algn="ctr"/>
            <a:endParaRPr lang="en-US" sz="4400" b="1" u="sng" dirty="0">
              <a:solidFill>
                <a:schemeClr val="accent1"/>
              </a:solidFill>
              <a:effectLst>
                <a:outerShdw blurRad="38100" dist="38100" dir="2700000" algn="tl">
                  <a:srgbClr val="000000">
                    <a:alpha val="43137"/>
                  </a:srgbClr>
                </a:outerShdw>
              </a:effectLst>
              <a:latin typeface="Arial Black" pitchFamily="34" charset="0"/>
            </a:endParaRPr>
          </a:p>
        </p:txBody>
      </p:sp>
      <p:sp>
        <p:nvSpPr>
          <p:cNvPr id="13318" name="Text Box 6"/>
          <p:cNvSpPr txBox="1">
            <a:spLocks noChangeArrowheads="1"/>
          </p:cNvSpPr>
          <p:nvPr/>
        </p:nvSpPr>
        <p:spPr bwMode="auto">
          <a:xfrm>
            <a:off x="152400" y="2187574"/>
            <a:ext cx="8991600" cy="5364545"/>
          </a:xfrm>
          <a:prstGeom prst="rect">
            <a:avLst/>
          </a:prstGeom>
          <a:noFill/>
          <a:ln w="9525">
            <a:noFill/>
            <a:miter lim="800000"/>
            <a:headEnd/>
            <a:tailEnd/>
          </a:ln>
        </p:spPr>
        <p:txBody>
          <a:bodyPr wrap="square">
            <a:spAutoFit/>
          </a:bodyPr>
          <a:lstStyle/>
          <a:p>
            <a:pPr>
              <a:spcBef>
                <a:spcPts val="600"/>
              </a:spcBef>
              <a:buClr>
                <a:schemeClr val="accent2"/>
              </a:buClr>
              <a:buSzPct val="111000"/>
              <a:buFont typeface="Wingdings 2" pitchFamily="18" charset="2"/>
              <a:buChar char="C"/>
            </a:pPr>
            <a:r>
              <a:rPr lang="en-US" sz="3200" b="1" dirty="0" smtClean="0">
                <a:solidFill>
                  <a:srgbClr val="FFFFFF"/>
                </a:solidFill>
                <a:effectLst>
                  <a:outerShdw blurRad="38100" dist="38100" dir="2700000" algn="tl">
                    <a:srgbClr val="000000">
                      <a:alpha val="43137"/>
                    </a:srgbClr>
                  </a:outerShdw>
                </a:effectLst>
                <a:latin typeface="Arial Black" pitchFamily="34" charset="0"/>
              </a:rPr>
              <a:t>“Seek &amp; Save The Lost” (</a:t>
            </a:r>
            <a:r>
              <a:rPr lang="en-US" sz="3200" b="1" dirty="0" smtClean="0">
                <a:solidFill>
                  <a:schemeClr val="accent2"/>
                </a:solidFill>
                <a:effectLst>
                  <a:outerShdw blurRad="38100" dist="38100" dir="2700000" algn="tl">
                    <a:srgbClr val="000000">
                      <a:alpha val="43137"/>
                    </a:srgbClr>
                  </a:outerShdw>
                </a:effectLst>
                <a:latin typeface="Arial Black" pitchFamily="34" charset="0"/>
              </a:rPr>
              <a:t>Luke 19:10</a:t>
            </a:r>
            <a:r>
              <a:rPr lang="en-US" sz="3200" b="1" dirty="0" smtClean="0">
                <a:solidFill>
                  <a:srgbClr val="FFFFFF"/>
                </a:solidFill>
                <a:effectLst>
                  <a:outerShdw blurRad="38100" dist="38100" dir="2700000" algn="tl">
                    <a:srgbClr val="000000">
                      <a:alpha val="43137"/>
                    </a:srgbClr>
                  </a:outerShdw>
                </a:effectLst>
                <a:latin typeface="Arial Black" pitchFamily="34" charset="0"/>
              </a:rPr>
              <a:t>)</a:t>
            </a:r>
          </a:p>
          <a:p>
            <a:pPr>
              <a:spcBef>
                <a:spcPts val="600"/>
              </a:spcBef>
              <a:buClr>
                <a:schemeClr val="accent2"/>
              </a:buClr>
              <a:buSzPct val="111000"/>
              <a:buFont typeface="Wingdings 2" pitchFamily="18" charset="2"/>
              <a:buChar char="C"/>
            </a:pPr>
            <a:r>
              <a:rPr lang="en-US" sz="3200" b="1" dirty="0" smtClean="0">
                <a:solidFill>
                  <a:srgbClr val="FFFFFF"/>
                </a:solidFill>
                <a:effectLst>
                  <a:outerShdw blurRad="38100" dist="38100" dir="2700000" algn="tl">
                    <a:srgbClr val="000000">
                      <a:alpha val="43137"/>
                    </a:srgbClr>
                  </a:outerShdw>
                </a:effectLst>
                <a:latin typeface="Arial Black" pitchFamily="34" charset="0"/>
              </a:rPr>
              <a:t>Teach Gospel (</a:t>
            </a:r>
            <a:r>
              <a:rPr lang="en-US" sz="3200" b="1" dirty="0" smtClean="0">
                <a:solidFill>
                  <a:schemeClr val="accent2"/>
                </a:solidFill>
                <a:effectLst>
                  <a:outerShdw blurRad="38100" dist="38100" dir="2700000" algn="tl">
                    <a:srgbClr val="000000">
                      <a:alpha val="43137"/>
                    </a:srgbClr>
                  </a:outerShdw>
                </a:effectLst>
                <a:latin typeface="Arial Black" pitchFamily="34" charset="0"/>
              </a:rPr>
              <a:t>I Timothy 3:15</a:t>
            </a:r>
            <a:r>
              <a:rPr lang="en-US" sz="3200" b="1" dirty="0" smtClean="0">
                <a:solidFill>
                  <a:srgbClr val="FFFFFF"/>
                </a:solidFill>
                <a:effectLst>
                  <a:outerShdw blurRad="38100" dist="38100" dir="2700000" algn="tl">
                    <a:srgbClr val="000000">
                      <a:alpha val="43137"/>
                    </a:srgbClr>
                  </a:outerShdw>
                </a:effectLst>
                <a:latin typeface="Arial Black" pitchFamily="34" charset="0"/>
              </a:rPr>
              <a:t>)</a:t>
            </a:r>
          </a:p>
          <a:p>
            <a:pPr>
              <a:spcBef>
                <a:spcPts val="600"/>
              </a:spcBef>
              <a:buClr>
                <a:schemeClr val="accent2"/>
              </a:buClr>
              <a:buSzPct val="111000"/>
              <a:buFont typeface="Wingdings 2" pitchFamily="18" charset="2"/>
              <a:buChar char="C"/>
            </a:pPr>
            <a:r>
              <a:rPr lang="en-US" sz="3200" b="1" dirty="0" smtClean="0">
                <a:solidFill>
                  <a:srgbClr val="FFFFFF"/>
                </a:solidFill>
                <a:effectLst>
                  <a:outerShdw blurRad="38100" dist="38100" dir="2700000" algn="tl">
                    <a:srgbClr val="000000">
                      <a:alpha val="43137"/>
                    </a:srgbClr>
                  </a:outerShdw>
                </a:effectLst>
                <a:latin typeface="Arial Black" pitchFamily="34" charset="0"/>
              </a:rPr>
              <a:t>Care for Needy Saints (</a:t>
            </a:r>
            <a:r>
              <a:rPr lang="en-US" sz="3200" b="1" dirty="0" smtClean="0">
                <a:solidFill>
                  <a:schemeClr val="accent2"/>
                </a:solidFill>
                <a:effectLst>
                  <a:outerShdw blurRad="38100" dist="38100" dir="2700000" algn="tl">
                    <a:srgbClr val="000000">
                      <a:alpha val="43137"/>
                    </a:srgbClr>
                  </a:outerShdw>
                </a:effectLst>
                <a:latin typeface="Arial Black" pitchFamily="34" charset="0"/>
              </a:rPr>
              <a:t>Rom.15:25-26</a:t>
            </a:r>
            <a:r>
              <a:rPr lang="en-US" sz="3200" b="1" dirty="0" smtClean="0">
                <a:solidFill>
                  <a:srgbClr val="FFFFFF"/>
                </a:solidFill>
                <a:effectLst>
                  <a:outerShdw blurRad="38100" dist="38100" dir="2700000" algn="tl">
                    <a:srgbClr val="000000">
                      <a:alpha val="43137"/>
                    </a:srgbClr>
                  </a:outerShdw>
                </a:effectLst>
                <a:latin typeface="Arial Black" pitchFamily="34" charset="0"/>
              </a:rPr>
              <a:t>)</a:t>
            </a:r>
          </a:p>
          <a:p>
            <a:pPr>
              <a:spcBef>
                <a:spcPts val="600"/>
              </a:spcBef>
              <a:buClr>
                <a:schemeClr val="accent2"/>
              </a:buClr>
              <a:buSzPct val="111000"/>
              <a:buFont typeface="Wingdings 2" pitchFamily="18" charset="2"/>
              <a:buChar char="C"/>
            </a:pPr>
            <a:r>
              <a:rPr lang="en-US" sz="3200" b="1" dirty="0" smtClean="0">
                <a:solidFill>
                  <a:srgbClr val="FFFFFF"/>
                </a:solidFill>
                <a:effectLst>
                  <a:outerShdw blurRad="38100" dist="38100" dir="2700000" algn="tl">
                    <a:srgbClr val="000000">
                      <a:alpha val="43137"/>
                    </a:srgbClr>
                  </a:outerShdw>
                </a:effectLst>
                <a:latin typeface="Arial Black" pitchFamily="34" charset="0"/>
              </a:rPr>
              <a:t>Edify the Saints (</a:t>
            </a:r>
            <a:r>
              <a:rPr lang="en-US" sz="3200" b="1" dirty="0" smtClean="0">
                <a:solidFill>
                  <a:schemeClr val="accent1"/>
                </a:solidFill>
                <a:effectLst>
                  <a:outerShdw blurRad="38100" dist="38100" dir="2700000" algn="tl">
                    <a:srgbClr val="000000">
                      <a:alpha val="43137"/>
                    </a:srgbClr>
                  </a:outerShdw>
                </a:effectLst>
                <a:latin typeface="Arial Black" pitchFamily="34" charset="0"/>
              </a:rPr>
              <a:t>Ephesians 4:11-12</a:t>
            </a:r>
            <a:r>
              <a:rPr lang="en-US" sz="3200" b="1" dirty="0" smtClean="0">
                <a:solidFill>
                  <a:srgbClr val="FFFFFF"/>
                </a:solidFill>
                <a:effectLst>
                  <a:outerShdw blurRad="38100" dist="38100" dir="2700000" algn="tl">
                    <a:srgbClr val="000000">
                      <a:alpha val="43137"/>
                    </a:srgbClr>
                  </a:outerShdw>
                </a:effectLst>
                <a:latin typeface="Arial Black" pitchFamily="34" charset="0"/>
              </a:rPr>
              <a:t>)</a:t>
            </a:r>
          </a:p>
          <a:p>
            <a:pPr algn="ctr">
              <a:spcBef>
                <a:spcPts val="600"/>
              </a:spcBef>
              <a:buClr>
                <a:schemeClr val="accent2"/>
              </a:buClr>
              <a:buSzPct val="111000"/>
            </a:pPr>
            <a:r>
              <a:rPr lang="en-US" sz="4400" b="1" u="sng" dirty="0" smtClean="0">
                <a:solidFill>
                  <a:schemeClr val="accent1"/>
                </a:solidFill>
                <a:effectLst>
                  <a:outerShdw blurRad="38100" dist="38100" dir="2700000" algn="tl">
                    <a:srgbClr val="000000">
                      <a:alpha val="43137"/>
                    </a:srgbClr>
                  </a:outerShdw>
                </a:effectLst>
                <a:latin typeface="Arial Black" pitchFamily="34" charset="0"/>
              </a:rPr>
              <a:t>Mission is NOT:</a:t>
            </a:r>
          </a:p>
          <a:p>
            <a:pPr lvl="1">
              <a:lnSpc>
                <a:spcPct val="70000"/>
              </a:lnSpc>
              <a:spcBef>
                <a:spcPts val="600"/>
              </a:spcBef>
              <a:buClr>
                <a:schemeClr val="accent2"/>
              </a:buClr>
              <a:buSzPct val="113000"/>
              <a:buFont typeface="Arial Black" pitchFamily="34" charset="0"/>
              <a:buChar char="►"/>
            </a:pPr>
            <a:r>
              <a:rPr lang="en-US" sz="2800" b="1" dirty="0" smtClean="0">
                <a:solidFill>
                  <a:srgbClr val="FFFFFF"/>
                </a:solidFill>
                <a:effectLst>
                  <a:outerShdw blurRad="38100" dist="38100" dir="2700000" algn="tl">
                    <a:srgbClr val="000000">
                      <a:alpha val="43137"/>
                    </a:srgbClr>
                  </a:outerShdw>
                </a:effectLst>
                <a:latin typeface="Arial Black" pitchFamily="34" charset="0"/>
              </a:rPr>
              <a:t> </a:t>
            </a:r>
            <a:r>
              <a:rPr lang="en-US" sz="3200" b="1" dirty="0" smtClean="0">
                <a:solidFill>
                  <a:srgbClr val="FFFFFF"/>
                </a:solidFill>
                <a:effectLst>
                  <a:outerShdw blurRad="38100" dist="38100" dir="2700000" algn="tl">
                    <a:srgbClr val="000000">
                      <a:alpha val="43137"/>
                    </a:srgbClr>
                  </a:outerShdw>
                </a:effectLst>
                <a:latin typeface="Arial Black" pitchFamily="34" charset="0"/>
              </a:rPr>
              <a:t>Social</a:t>
            </a:r>
          </a:p>
          <a:p>
            <a:pPr lvl="1">
              <a:lnSpc>
                <a:spcPct val="70000"/>
              </a:lnSpc>
              <a:spcBef>
                <a:spcPts val="600"/>
              </a:spcBef>
              <a:buClr>
                <a:schemeClr val="accent2"/>
              </a:buClr>
              <a:buSzPct val="113000"/>
              <a:buFont typeface="Arial Black" pitchFamily="34" charset="0"/>
              <a:buChar char="►"/>
            </a:pPr>
            <a:r>
              <a:rPr lang="en-US" sz="3200" b="1" dirty="0" smtClean="0">
                <a:solidFill>
                  <a:srgbClr val="FFFFFF"/>
                </a:solidFill>
                <a:effectLst>
                  <a:outerShdw blurRad="38100" dist="38100" dir="2700000" algn="tl">
                    <a:srgbClr val="000000">
                      <a:alpha val="43137"/>
                    </a:srgbClr>
                  </a:outerShdw>
                </a:effectLst>
                <a:latin typeface="Arial Black" pitchFamily="34" charset="0"/>
              </a:rPr>
              <a:t> Recreational</a:t>
            </a:r>
          </a:p>
          <a:p>
            <a:pPr lvl="1">
              <a:lnSpc>
                <a:spcPct val="70000"/>
              </a:lnSpc>
              <a:spcBef>
                <a:spcPts val="600"/>
              </a:spcBef>
              <a:buClr>
                <a:schemeClr val="accent2"/>
              </a:buClr>
              <a:buSzPct val="113000"/>
              <a:buFont typeface="Arial Black" pitchFamily="34" charset="0"/>
              <a:buChar char="►"/>
            </a:pPr>
            <a:r>
              <a:rPr lang="en-US" sz="3200" b="1" dirty="0" smtClean="0">
                <a:solidFill>
                  <a:srgbClr val="FFFFFF"/>
                </a:solidFill>
                <a:effectLst>
                  <a:outerShdw blurRad="38100" dist="38100" dir="2700000" algn="tl">
                    <a:srgbClr val="000000">
                      <a:alpha val="43137"/>
                    </a:srgbClr>
                  </a:outerShdw>
                </a:effectLst>
                <a:latin typeface="Arial Black" pitchFamily="34" charset="0"/>
              </a:rPr>
              <a:t> Money-making</a:t>
            </a:r>
          </a:p>
          <a:p>
            <a:pPr lvl="1">
              <a:lnSpc>
                <a:spcPct val="70000"/>
              </a:lnSpc>
              <a:spcBef>
                <a:spcPts val="600"/>
              </a:spcBef>
              <a:buClr>
                <a:schemeClr val="accent2"/>
              </a:buClr>
              <a:buSzPct val="113000"/>
              <a:buFont typeface="Arial Black" pitchFamily="34" charset="0"/>
              <a:buChar char="►"/>
            </a:pPr>
            <a:r>
              <a:rPr lang="en-US" sz="3200" b="1" dirty="0" smtClean="0">
                <a:solidFill>
                  <a:srgbClr val="FFFFFF"/>
                </a:solidFill>
                <a:effectLst>
                  <a:outerShdw blurRad="38100" dist="38100" dir="2700000" algn="tl">
                    <a:srgbClr val="000000">
                      <a:alpha val="43137"/>
                    </a:srgbClr>
                  </a:outerShdw>
                </a:effectLst>
                <a:latin typeface="Arial Black" pitchFamily="34" charset="0"/>
              </a:rPr>
              <a:t> Political</a:t>
            </a:r>
            <a:endParaRPr lang="en-US" sz="2800" b="1" dirty="0" smtClean="0">
              <a:solidFill>
                <a:srgbClr val="FFFFFF"/>
              </a:solidFill>
              <a:effectLst>
                <a:outerShdw blurRad="38100" dist="38100" dir="2700000" algn="tl">
                  <a:srgbClr val="000000">
                    <a:alpha val="43137"/>
                  </a:srgbClr>
                </a:outerShdw>
              </a:effectLst>
              <a:latin typeface="Arial Black" pitchFamily="34" charset="0"/>
            </a:endParaRPr>
          </a:p>
          <a:p>
            <a:pPr>
              <a:spcBef>
                <a:spcPts val="600"/>
              </a:spcBef>
              <a:buClr>
                <a:schemeClr val="accent1"/>
              </a:buClr>
              <a:buSzPct val="110000"/>
              <a:buFont typeface="Wingdings 2" pitchFamily="18" charset="2"/>
              <a:buChar char="C"/>
            </a:pPr>
            <a:endParaRPr lang="en-US" sz="3600" b="1" dirty="0">
              <a:solidFill>
                <a:srgbClr val="FFFFFF"/>
              </a:solidFill>
              <a:effectLst>
                <a:outerShdw blurRad="38100" dist="38100" dir="2700000" algn="tl">
                  <a:srgbClr val="000000">
                    <a:alpha val="43137"/>
                  </a:srgbClr>
                </a:outerShdw>
              </a:effectLst>
              <a:latin typeface="Arial Black"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3317"/>
                                        </p:tgtEl>
                                        <p:attrNameLst>
                                          <p:attrName>style.visibility</p:attrName>
                                        </p:attrNameLst>
                                      </p:cBhvr>
                                      <p:to>
                                        <p:strVal val="visible"/>
                                      </p:to>
                                    </p:set>
                                    <p:animEffect transition="in" filter="dissolve">
                                      <p:cBhvr>
                                        <p:cTn id="7" dur="500"/>
                                        <p:tgtEl>
                                          <p:spTgt spid="13317"/>
                                        </p:tgtEl>
                                      </p:cBhvr>
                                    </p:animEffect>
                                  </p:childTnLst>
                                </p:cTn>
                              </p:par>
                            </p:childTnLst>
                          </p:cTn>
                        </p:par>
                      </p:childTnLst>
                    </p:cTn>
                  </p:par>
                  <p:par>
                    <p:cTn id="8" fill="hold">
                      <p:stCondLst>
                        <p:cond delay="indefinite"/>
                      </p:stCondLst>
                      <p:childTnLst>
                        <p:par>
                          <p:cTn id="9" fill="hold">
                            <p:stCondLst>
                              <p:cond delay="0"/>
                            </p:stCondLst>
                            <p:childTnLst>
                              <p:par>
                                <p:cTn id="10" presetID="39" presetClass="entr" presetSubtype="0" accel="100000" fill="hold" nodeType="clickEffect">
                                  <p:stCondLst>
                                    <p:cond delay="0"/>
                                  </p:stCondLst>
                                  <p:childTnLst>
                                    <p:set>
                                      <p:cBhvr>
                                        <p:cTn id="11" dur="1" fill="hold">
                                          <p:stCondLst>
                                            <p:cond delay="0"/>
                                          </p:stCondLst>
                                        </p:cTn>
                                        <p:tgtEl>
                                          <p:spTgt spid="13318">
                                            <p:txEl>
                                              <p:pRg st="0" end="0"/>
                                            </p:txEl>
                                          </p:spTgt>
                                        </p:tgtEl>
                                        <p:attrNameLst>
                                          <p:attrName>style.visibility</p:attrName>
                                        </p:attrNameLst>
                                      </p:cBhvr>
                                      <p:to>
                                        <p:strVal val="visible"/>
                                      </p:to>
                                    </p:set>
                                    <p:anim calcmode="lin" valueType="num">
                                      <p:cBhvr>
                                        <p:cTn id="12" dur="500" fill="hold"/>
                                        <p:tgtEl>
                                          <p:spTgt spid="13318">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3" dur="500" fill="hold"/>
                                        <p:tgtEl>
                                          <p:spTgt spid="13318">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4" dur="500" fill="hold"/>
                                        <p:tgtEl>
                                          <p:spTgt spid="13318">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5" dur="500" fill="hold"/>
                                        <p:tgtEl>
                                          <p:spTgt spid="13318">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39" presetClass="entr" presetSubtype="0" accel="100000" fill="hold" nodeType="clickEffect">
                                  <p:stCondLst>
                                    <p:cond delay="0"/>
                                  </p:stCondLst>
                                  <p:childTnLst>
                                    <p:set>
                                      <p:cBhvr>
                                        <p:cTn id="19" dur="1" fill="hold">
                                          <p:stCondLst>
                                            <p:cond delay="0"/>
                                          </p:stCondLst>
                                        </p:cTn>
                                        <p:tgtEl>
                                          <p:spTgt spid="13318">
                                            <p:txEl>
                                              <p:pRg st="1" end="1"/>
                                            </p:txEl>
                                          </p:spTgt>
                                        </p:tgtEl>
                                        <p:attrNameLst>
                                          <p:attrName>style.visibility</p:attrName>
                                        </p:attrNameLst>
                                      </p:cBhvr>
                                      <p:to>
                                        <p:strVal val="visible"/>
                                      </p:to>
                                    </p:set>
                                    <p:anim calcmode="lin" valueType="num">
                                      <p:cBhvr>
                                        <p:cTn id="20" dur="500" fill="hold"/>
                                        <p:tgtEl>
                                          <p:spTgt spid="13318">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1" dur="500" fill="hold"/>
                                        <p:tgtEl>
                                          <p:spTgt spid="13318">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2" dur="500" fill="hold"/>
                                        <p:tgtEl>
                                          <p:spTgt spid="13318">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23" dur="500" fill="hold"/>
                                        <p:tgtEl>
                                          <p:spTgt spid="13318">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39" presetClass="entr" presetSubtype="0" accel="100000" fill="hold" nodeType="clickEffect">
                                  <p:stCondLst>
                                    <p:cond delay="0"/>
                                  </p:stCondLst>
                                  <p:childTnLst>
                                    <p:set>
                                      <p:cBhvr>
                                        <p:cTn id="27" dur="1" fill="hold">
                                          <p:stCondLst>
                                            <p:cond delay="0"/>
                                          </p:stCondLst>
                                        </p:cTn>
                                        <p:tgtEl>
                                          <p:spTgt spid="13318">
                                            <p:txEl>
                                              <p:pRg st="2" end="2"/>
                                            </p:txEl>
                                          </p:spTgt>
                                        </p:tgtEl>
                                        <p:attrNameLst>
                                          <p:attrName>style.visibility</p:attrName>
                                        </p:attrNameLst>
                                      </p:cBhvr>
                                      <p:to>
                                        <p:strVal val="visible"/>
                                      </p:to>
                                    </p:set>
                                    <p:anim calcmode="lin" valueType="num">
                                      <p:cBhvr>
                                        <p:cTn id="28" dur="500" fill="hold"/>
                                        <p:tgtEl>
                                          <p:spTgt spid="13318">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9" dur="500" fill="hold"/>
                                        <p:tgtEl>
                                          <p:spTgt spid="13318">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0" dur="500" fill="hold"/>
                                        <p:tgtEl>
                                          <p:spTgt spid="13318">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31" dur="500" fill="hold"/>
                                        <p:tgtEl>
                                          <p:spTgt spid="13318">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39" presetClass="entr" presetSubtype="0" accel="100000" fill="hold" nodeType="clickEffect">
                                  <p:stCondLst>
                                    <p:cond delay="0"/>
                                  </p:stCondLst>
                                  <p:childTnLst>
                                    <p:set>
                                      <p:cBhvr>
                                        <p:cTn id="35" dur="1" fill="hold">
                                          <p:stCondLst>
                                            <p:cond delay="0"/>
                                          </p:stCondLst>
                                        </p:cTn>
                                        <p:tgtEl>
                                          <p:spTgt spid="13318">
                                            <p:txEl>
                                              <p:pRg st="3" end="3"/>
                                            </p:txEl>
                                          </p:spTgt>
                                        </p:tgtEl>
                                        <p:attrNameLst>
                                          <p:attrName>style.visibility</p:attrName>
                                        </p:attrNameLst>
                                      </p:cBhvr>
                                      <p:to>
                                        <p:strVal val="visible"/>
                                      </p:to>
                                    </p:set>
                                    <p:anim calcmode="lin" valueType="num">
                                      <p:cBhvr>
                                        <p:cTn id="36" dur="500" fill="hold"/>
                                        <p:tgtEl>
                                          <p:spTgt spid="13318">
                                            <p:txEl>
                                              <p:pRg st="3" end="3"/>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7" dur="500" fill="hold"/>
                                        <p:tgtEl>
                                          <p:spTgt spid="13318">
                                            <p:txEl>
                                              <p:pRg st="3" end="3"/>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8" dur="500" fill="hold"/>
                                        <p:tgtEl>
                                          <p:spTgt spid="13318">
                                            <p:txEl>
                                              <p:pRg st="3" end="3"/>
                                            </p:txEl>
                                          </p:spTgt>
                                        </p:tgtEl>
                                        <p:attrNameLst>
                                          <p:attrName>ppt_x</p:attrName>
                                        </p:attrNameLst>
                                      </p:cBhvr>
                                      <p:tavLst>
                                        <p:tav tm="0">
                                          <p:val>
                                            <p:strVal val="#ppt_x-.3"/>
                                          </p:val>
                                        </p:tav>
                                        <p:tav tm="50000">
                                          <p:val>
                                            <p:strVal val="#ppt_x"/>
                                          </p:val>
                                        </p:tav>
                                        <p:tav tm="100000">
                                          <p:val>
                                            <p:strVal val="#ppt_x"/>
                                          </p:val>
                                        </p:tav>
                                      </p:tavLst>
                                    </p:anim>
                                    <p:anim calcmode="lin" valueType="num">
                                      <p:cBhvr>
                                        <p:cTn id="39" dur="500" fill="hold"/>
                                        <p:tgtEl>
                                          <p:spTgt spid="13318">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39" presetClass="entr" presetSubtype="0" accel="100000" fill="hold" nodeType="clickEffect">
                                  <p:stCondLst>
                                    <p:cond delay="0"/>
                                  </p:stCondLst>
                                  <p:childTnLst>
                                    <p:set>
                                      <p:cBhvr>
                                        <p:cTn id="43" dur="1" fill="hold">
                                          <p:stCondLst>
                                            <p:cond delay="0"/>
                                          </p:stCondLst>
                                        </p:cTn>
                                        <p:tgtEl>
                                          <p:spTgt spid="13318">
                                            <p:txEl>
                                              <p:pRg st="4" end="4"/>
                                            </p:txEl>
                                          </p:spTgt>
                                        </p:tgtEl>
                                        <p:attrNameLst>
                                          <p:attrName>style.visibility</p:attrName>
                                        </p:attrNameLst>
                                      </p:cBhvr>
                                      <p:to>
                                        <p:strVal val="visible"/>
                                      </p:to>
                                    </p:set>
                                    <p:anim calcmode="lin" valueType="num">
                                      <p:cBhvr>
                                        <p:cTn id="44" dur="500" fill="hold"/>
                                        <p:tgtEl>
                                          <p:spTgt spid="13318">
                                            <p:txEl>
                                              <p:pRg st="4" end="4"/>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45" dur="500" fill="hold"/>
                                        <p:tgtEl>
                                          <p:spTgt spid="13318">
                                            <p:txEl>
                                              <p:pRg st="4" end="4"/>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6" dur="500" fill="hold"/>
                                        <p:tgtEl>
                                          <p:spTgt spid="13318">
                                            <p:txEl>
                                              <p:pRg st="4" end="4"/>
                                            </p:txEl>
                                          </p:spTgt>
                                        </p:tgtEl>
                                        <p:attrNameLst>
                                          <p:attrName>ppt_x</p:attrName>
                                        </p:attrNameLst>
                                      </p:cBhvr>
                                      <p:tavLst>
                                        <p:tav tm="0">
                                          <p:val>
                                            <p:strVal val="#ppt_x-.3"/>
                                          </p:val>
                                        </p:tav>
                                        <p:tav tm="50000">
                                          <p:val>
                                            <p:strVal val="#ppt_x"/>
                                          </p:val>
                                        </p:tav>
                                        <p:tav tm="100000">
                                          <p:val>
                                            <p:strVal val="#ppt_x"/>
                                          </p:val>
                                        </p:tav>
                                      </p:tavLst>
                                    </p:anim>
                                    <p:anim calcmode="lin" valueType="num">
                                      <p:cBhvr>
                                        <p:cTn id="47" dur="500" fill="hold"/>
                                        <p:tgtEl>
                                          <p:spTgt spid="13318">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39" presetClass="entr" presetSubtype="0" accel="100000" fill="hold" nodeType="clickEffect">
                                  <p:stCondLst>
                                    <p:cond delay="0"/>
                                  </p:stCondLst>
                                  <p:childTnLst>
                                    <p:set>
                                      <p:cBhvr>
                                        <p:cTn id="51" dur="1" fill="hold">
                                          <p:stCondLst>
                                            <p:cond delay="0"/>
                                          </p:stCondLst>
                                        </p:cTn>
                                        <p:tgtEl>
                                          <p:spTgt spid="13318">
                                            <p:txEl>
                                              <p:pRg st="5" end="5"/>
                                            </p:txEl>
                                          </p:spTgt>
                                        </p:tgtEl>
                                        <p:attrNameLst>
                                          <p:attrName>style.visibility</p:attrName>
                                        </p:attrNameLst>
                                      </p:cBhvr>
                                      <p:to>
                                        <p:strVal val="visible"/>
                                      </p:to>
                                    </p:set>
                                    <p:anim calcmode="lin" valueType="num">
                                      <p:cBhvr>
                                        <p:cTn id="52" dur="500" fill="hold"/>
                                        <p:tgtEl>
                                          <p:spTgt spid="13318">
                                            <p:txEl>
                                              <p:pRg st="5" end="5"/>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53" dur="500" fill="hold"/>
                                        <p:tgtEl>
                                          <p:spTgt spid="13318">
                                            <p:txEl>
                                              <p:pRg st="5" end="5"/>
                                            </p:txEl>
                                          </p:spTgt>
                                        </p:tgtEl>
                                        <p:attrNameLst>
                                          <p:attrName>ppt_w</p:attrName>
                                        </p:attrNameLst>
                                      </p:cBhvr>
                                      <p:tavLst>
                                        <p:tav tm="0">
                                          <p:val>
                                            <p:strVal val="#ppt_w+.3"/>
                                          </p:val>
                                        </p:tav>
                                        <p:tav tm="50000">
                                          <p:val>
                                            <p:strVal val="#ppt_w+.3"/>
                                          </p:val>
                                        </p:tav>
                                        <p:tav tm="100000">
                                          <p:val>
                                            <p:strVal val="#ppt_w"/>
                                          </p:val>
                                        </p:tav>
                                      </p:tavLst>
                                    </p:anim>
                                    <p:anim calcmode="lin" valueType="num">
                                      <p:cBhvr>
                                        <p:cTn id="54" dur="500" fill="hold"/>
                                        <p:tgtEl>
                                          <p:spTgt spid="13318">
                                            <p:txEl>
                                              <p:pRg st="5" end="5"/>
                                            </p:txEl>
                                          </p:spTgt>
                                        </p:tgtEl>
                                        <p:attrNameLst>
                                          <p:attrName>ppt_x</p:attrName>
                                        </p:attrNameLst>
                                      </p:cBhvr>
                                      <p:tavLst>
                                        <p:tav tm="0">
                                          <p:val>
                                            <p:strVal val="#ppt_x-.3"/>
                                          </p:val>
                                        </p:tav>
                                        <p:tav tm="50000">
                                          <p:val>
                                            <p:strVal val="#ppt_x"/>
                                          </p:val>
                                        </p:tav>
                                        <p:tav tm="100000">
                                          <p:val>
                                            <p:strVal val="#ppt_x"/>
                                          </p:val>
                                        </p:tav>
                                      </p:tavLst>
                                    </p:anim>
                                    <p:anim calcmode="lin" valueType="num">
                                      <p:cBhvr>
                                        <p:cTn id="55" dur="500" fill="hold"/>
                                        <p:tgtEl>
                                          <p:spTgt spid="13318">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39" presetClass="entr" presetSubtype="0" accel="100000" fill="hold" nodeType="clickEffect">
                                  <p:stCondLst>
                                    <p:cond delay="0"/>
                                  </p:stCondLst>
                                  <p:childTnLst>
                                    <p:set>
                                      <p:cBhvr>
                                        <p:cTn id="59" dur="1" fill="hold">
                                          <p:stCondLst>
                                            <p:cond delay="0"/>
                                          </p:stCondLst>
                                        </p:cTn>
                                        <p:tgtEl>
                                          <p:spTgt spid="13318">
                                            <p:txEl>
                                              <p:pRg st="6" end="6"/>
                                            </p:txEl>
                                          </p:spTgt>
                                        </p:tgtEl>
                                        <p:attrNameLst>
                                          <p:attrName>style.visibility</p:attrName>
                                        </p:attrNameLst>
                                      </p:cBhvr>
                                      <p:to>
                                        <p:strVal val="visible"/>
                                      </p:to>
                                    </p:set>
                                    <p:anim calcmode="lin" valueType="num">
                                      <p:cBhvr>
                                        <p:cTn id="60" dur="500" fill="hold"/>
                                        <p:tgtEl>
                                          <p:spTgt spid="13318">
                                            <p:txEl>
                                              <p:pRg st="6" end="6"/>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61" dur="500" fill="hold"/>
                                        <p:tgtEl>
                                          <p:spTgt spid="13318">
                                            <p:txEl>
                                              <p:pRg st="6" end="6"/>
                                            </p:txEl>
                                          </p:spTgt>
                                        </p:tgtEl>
                                        <p:attrNameLst>
                                          <p:attrName>ppt_w</p:attrName>
                                        </p:attrNameLst>
                                      </p:cBhvr>
                                      <p:tavLst>
                                        <p:tav tm="0">
                                          <p:val>
                                            <p:strVal val="#ppt_w+.3"/>
                                          </p:val>
                                        </p:tav>
                                        <p:tav tm="50000">
                                          <p:val>
                                            <p:strVal val="#ppt_w+.3"/>
                                          </p:val>
                                        </p:tav>
                                        <p:tav tm="100000">
                                          <p:val>
                                            <p:strVal val="#ppt_w"/>
                                          </p:val>
                                        </p:tav>
                                      </p:tavLst>
                                    </p:anim>
                                    <p:anim calcmode="lin" valueType="num">
                                      <p:cBhvr>
                                        <p:cTn id="62" dur="500" fill="hold"/>
                                        <p:tgtEl>
                                          <p:spTgt spid="13318">
                                            <p:txEl>
                                              <p:pRg st="6" end="6"/>
                                            </p:txEl>
                                          </p:spTgt>
                                        </p:tgtEl>
                                        <p:attrNameLst>
                                          <p:attrName>ppt_x</p:attrName>
                                        </p:attrNameLst>
                                      </p:cBhvr>
                                      <p:tavLst>
                                        <p:tav tm="0">
                                          <p:val>
                                            <p:strVal val="#ppt_x-.3"/>
                                          </p:val>
                                        </p:tav>
                                        <p:tav tm="50000">
                                          <p:val>
                                            <p:strVal val="#ppt_x"/>
                                          </p:val>
                                        </p:tav>
                                        <p:tav tm="100000">
                                          <p:val>
                                            <p:strVal val="#ppt_x"/>
                                          </p:val>
                                        </p:tav>
                                      </p:tavLst>
                                    </p:anim>
                                    <p:anim calcmode="lin" valueType="num">
                                      <p:cBhvr>
                                        <p:cTn id="63" dur="500" fill="hold"/>
                                        <p:tgtEl>
                                          <p:spTgt spid="13318">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39" presetClass="entr" presetSubtype="0" accel="100000" fill="hold" nodeType="clickEffect">
                                  <p:stCondLst>
                                    <p:cond delay="0"/>
                                  </p:stCondLst>
                                  <p:childTnLst>
                                    <p:set>
                                      <p:cBhvr>
                                        <p:cTn id="67" dur="1" fill="hold">
                                          <p:stCondLst>
                                            <p:cond delay="0"/>
                                          </p:stCondLst>
                                        </p:cTn>
                                        <p:tgtEl>
                                          <p:spTgt spid="13318">
                                            <p:txEl>
                                              <p:pRg st="7" end="7"/>
                                            </p:txEl>
                                          </p:spTgt>
                                        </p:tgtEl>
                                        <p:attrNameLst>
                                          <p:attrName>style.visibility</p:attrName>
                                        </p:attrNameLst>
                                      </p:cBhvr>
                                      <p:to>
                                        <p:strVal val="visible"/>
                                      </p:to>
                                    </p:set>
                                    <p:anim calcmode="lin" valueType="num">
                                      <p:cBhvr>
                                        <p:cTn id="68" dur="500" fill="hold"/>
                                        <p:tgtEl>
                                          <p:spTgt spid="13318">
                                            <p:txEl>
                                              <p:pRg st="7" end="7"/>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69" dur="500" fill="hold"/>
                                        <p:tgtEl>
                                          <p:spTgt spid="13318">
                                            <p:txEl>
                                              <p:pRg st="7" end="7"/>
                                            </p:txEl>
                                          </p:spTgt>
                                        </p:tgtEl>
                                        <p:attrNameLst>
                                          <p:attrName>ppt_w</p:attrName>
                                        </p:attrNameLst>
                                      </p:cBhvr>
                                      <p:tavLst>
                                        <p:tav tm="0">
                                          <p:val>
                                            <p:strVal val="#ppt_w+.3"/>
                                          </p:val>
                                        </p:tav>
                                        <p:tav tm="50000">
                                          <p:val>
                                            <p:strVal val="#ppt_w+.3"/>
                                          </p:val>
                                        </p:tav>
                                        <p:tav tm="100000">
                                          <p:val>
                                            <p:strVal val="#ppt_w"/>
                                          </p:val>
                                        </p:tav>
                                      </p:tavLst>
                                    </p:anim>
                                    <p:anim calcmode="lin" valueType="num">
                                      <p:cBhvr>
                                        <p:cTn id="70" dur="500" fill="hold"/>
                                        <p:tgtEl>
                                          <p:spTgt spid="13318">
                                            <p:txEl>
                                              <p:pRg st="7" end="7"/>
                                            </p:txEl>
                                          </p:spTgt>
                                        </p:tgtEl>
                                        <p:attrNameLst>
                                          <p:attrName>ppt_x</p:attrName>
                                        </p:attrNameLst>
                                      </p:cBhvr>
                                      <p:tavLst>
                                        <p:tav tm="0">
                                          <p:val>
                                            <p:strVal val="#ppt_x-.3"/>
                                          </p:val>
                                        </p:tav>
                                        <p:tav tm="50000">
                                          <p:val>
                                            <p:strVal val="#ppt_x"/>
                                          </p:val>
                                        </p:tav>
                                        <p:tav tm="100000">
                                          <p:val>
                                            <p:strVal val="#ppt_x"/>
                                          </p:val>
                                        </p:tav>
                                      </p:tavLst>
                                    </p:anim>
                                    <p:anim calcmode="lin" valueType="num">
                                      <p:cBhvr>
                                        <p:cTn id="71" dur="500" fill="hold"/>
                                        <p:tgtEl>
                                          <p:spTgt spid="13318">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72" fill="hold">
                      <p:stCondLst>
                        <p:cond delay="indefinite"/>
                      </p:stCondLst>
                      <p:childTnLst>
                        <p:par>
                          <p:cTn id="73" fill="hold">
                            <p:stCondLst>
                              <p:cond delay="0"/>
                            </p:stCondLst>
                            <p:childTnLst>
                              <p:par>
                                <p:cTn id="74" presetID="39" presetClass="entr" presetSubtype="0" accel="100000" fill="hold" nodeType="clickEffect">
                                  <p:stCondLst>
                                    <p:cond delay="0"/>
                                  </p:stCondLst>
                                  <p:childTnLst>
                                    <p:set>
                                      <p:cBhvr>
                                        <p:cTn id="75" dur="1" fill="hold">
                                          <p:stCondLst>
                                            <p:cond delay="0"/>
                                          </p:stCondLst>
                                        </p:cTn>
                                        <p:tgtEl>
                                          <p:spTgt spid="13318">
                                            <p:txEl>
                                              <p:pRg st="8" end="8"/>
                                            </p:txEl>
                                          </p:spTgt>
                                        </p:tgtEl>
                                        <p:attrNameLst>
                                          <p:attrName>style.visibility</p:attrName>
                                        </p:attrNameLst>
                                      </p:cBhvr>
                                      <p:to>
                                        <p:strVal val="visible"/>
                                      </p:to>
                                    </p:set>
                                    <p:anim calcmode="lin" valueType="num">
                                      <p:cBhvr>
                                        <p:cTn id="76" dur="500" fill="hold"/>
                                        <p:tgtEl>
                                          <p:spTgt spid="13318">
                                            <p:txEl>
                                              <p:pRg st="8" end="8"/>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77" dur="500" fill="hold"/>
                                        <p:tgtEl>
                                          <p:spTgt spid="13318">
                                            <p:txEl>
                                              <p:pRg st="8" end="8"/>
                                            </p:txEl>
                                          </p:spTgt>
                                        </p:tgtEl>
                                        <p:attrNameLst>
                                          <p:attrName>ppt_w</p:attrName>
                                        </p:attrNameLst>
                                      </p:cBhvr>
                                      <p:tavLst>
                                        <p:tav tm="0">
                                          <p:val>
                                            <p:strVal val="#ppt_w+.3"/>
                                          </p:val>
                                        </p:tav>
                                        <p:tav tm="50000">
                                          <p:val>
                                            <p:strVal val="#ppt_w+.3"/>
                                          </p:val>
                                        </p:tav>
                                        <p:tav tm="100000">
                                          <p:val>
                                            <p:strVal val="#ppt_w"/>
                                          </p:val>
                                        </p:tav>
                                      </p:tavLst>
                                    </p:anim>
                                    <p:anim calcmode="lin" valueType="num">
                                      <p:cBhvr>
                                        <p:cTn id="78" dur="500" fill="hold"/>
                                        <p:tgtEl>
                                          <p:spTgt spid="13318">
                                            <p:txEl>
                                              <p:pRg st="8" end="8"/>
                                            </p:txEl>
                                          </p:spTgt>
                                        </p:tgtEl>
                                        <p:attrNameLst>
                                          <p:attrName>ppt_x</p:attrName>
                                        </p:attrNameLst>
                                      </p:cBhvr>
                                      <p:tavLst>
                                        <p:tav tm="0">
                                          <p:val>
                                            <p:strVal val="#ppt_x-.3"/>
                                          </p:val>
                                        </p:tav>
                                        <p:tav tm="50000">
                                          <p:val>
                                            <p:strVal val="#ppt_x"/>
                                          </p:val>
                                        </p:tav>
                                        <p:tav tm="100000">
                                          <p:val>
                                            <p:strVal val="#ppt_x"/>
                                          </p:val>
                                        </p:tav>
                                      </p:tavLst>
                                    </p:anim>
                                    <p:anim calcmode="lin" valueType="num">
                                      <p:cBhvr>
                                        <p:cTn id="79" dur="500" fill="hold"/>
                                        <p:tgtEl>
                                          <p:spTgt spid="13318">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458199" cy="5897563"/>
          </a:xfrm>
        </p:spPr>
        <p:txBody>
          <a:bodyPr/>
          <a:lstStyle/>
          <a:p>
            <a:pPr marL="0" indent="0" algn="just">
              <a:buNone/>
            </a:pPr>
            <a:r>
              <a:rPr lang="en-US" sz="5800" b="1" dirty="0" smtClean="0">
                <a:solidFill>
                  <a:srgbClr val="FFFFFF"/>
                </a:solidFill>
                <a:effectLst>
                  <a:outerShdw blurRad="38100" dist="38100" dir="2700000" algn="tl">
                    <a:srgbClr val="000000">
                      <a:alpha val="43137"/>
                    </a:srgbClr>
                  </a:outerShdw>
                </a:effectLst>
                <a:latin typeface="Arial Narrow" panose="020B0606020202030204" pitchFamily="34" charset="0"/>
              </a:rPr>
              <a:t>(20) </a:t>
            </a:r>
            <a:r>
              <a:rPr lang="en-US" sz="5800" b="1" i="1" dirty="0">
                <a:solidFill>
                  <a:srgbClr val="FFFFFF"/>
                </a:solidFill>
                <a:effectLst>
                  <a:outerShdw blurRad="38100" dist="38100" dir="2700000" algn="tl">
                    <a:srgbClr val="000000">
                      <a:alpha val="43137"/>
                    </a:srgbClr>
                  </a:outerShdw>
                </a:effectLst>
                <a:latin typeface="Arial Narrow" panose="020B0606020202030204" pitchFamily="34" charset="0"/>
              </a:rPr>
              <a:t>Shall</a:t>
            </a:r>
            <a:r>
              <a:rPr lang="en-US" sz="5800" b="1" dirty="0">
                <a:solidFill>
                  <a:srgbClr val="FFFFFF"/>
                </a:solidFill>
                <a:effectLst>
                  <a:outerShdw blurRad="38100" dist="38100" dir="2700000" algn="tl">
                    <a:srgbClr val="000000">
                      <a:alpha val="43137"/>
                    </a:srgbClr>
                  </a:outerShdw>
                </a:effectLst>
                <a:latin typeface="Arial Narrow" panose="020B0606020202030204" pitchFamily="34" charset="0"/>
              </a:rPr>
              <a:t> not the day of the LORD </a:t>
            </a:r>
            <a:r>
              <a:rPr lang="en-US" sz="5800" b="1" i="1" dirty="0">
                <a:solidFill>
                  <a:srgbClr val="FFFFFF"/>
                </a:solidFill>
                <a:effectLst>
                  <a:outerShdw blurRad="38100" dist="38100" dir="2700000" algn="tl">
                    <a:srgbClr val="000000">
                      <a:alpha val="43137"/>
                    </a:srgbClr>
                  </a:outerShdw>
                </a:effectLst>
                <a:latin typeface="Arial Narrow" panose="020B0606020202030204" pitchFamily="34" charset="0"/>
              </a:rPr>
              <a:t>be</a:t>
            </a:r>
            <a:r>
              <a:rPr lang="en-US" sz="5800" b="1" dirty="0">
                <a:solidFill>
                  <a:srgbClr val="FFFFFF"/>
                </a:solidFill>
                <a:effectLst>
                  <a:outerShdw blurRad="38100" dist="38100" dir="2700000" algn="tl">
                    <a:srgbClr val="000000">
                      <a:alpha val="43137"/>
                    </a:srgbClr>
                  </a:outerShdw>
                </a:effectLst>
                <a:latin typeface="Arial Narrow" panose="020B0606020202030204" pitchFamily="34" charset="0"/>
              </a:rPr>
              <a:t> darkness, and not light? even very dark, and no brightness in it? </a:t>
            </a:r>
            <a:r>
              <a:rPr lang="en-US" sz="5800" b="1" dirty="0" smtClean="0">
                <a:solidFill>
                  <a:srgbClr val="FFFFFF"/>
                </a:solidFill>
                <a:effectLst>
                  <a:outerShdw blurRad="38100" dist="38100" dir="2700000" algn="tl">
                    <a:srgbClr val="000000">
                      <a:alpha val="43137"/>
                    </a:srgbClr>
                  </a:outerShdw>
                </a:effectLst>
                <a:latin typeface="Arial Narrow" panose="020B0606020202030204" pitchFamily="34" charset="0"/>
              </a:rPr>
              <a:t>(21) </a:t>
            </a:r>
            <a:r>
              <a:rPr lang="en-US" sz="5800" b="1" dirty="0">
                <a:solidFill>
                  <a:srgbClr val="FFFFFF"/>
                </a:solidFill>
                <a:effectLst>
                  <a:outerShdw blurRad="38100" dist="38100" dir="2700000" algn="tl">
                    <a:srgbClr val="000000">
                      <a:alpha val="43137"/>
                    </a:srgbClr>
                  </a:outerShdw>
                </a:effectLst>
                <a:latin typeface="Arial Narrow" panose="020B0606020202030204" pitchFamily="34" charset="0"/>
              </a:rPr>
              <a:t>I hate, I despise your feast days, and I will not smell in your solemn assemblies</a:t>
            </a:r>
            <a:r>
              <a:rPr lang="en-US" sz="5800" b="1" dirty="0" smtClean="0">
                <a:solidFill>
                  <a:srgbClr val="FFFFFF"/>
                </a:solidFill>
                <a:effectLst>
                  <a:outerShdw blurRad="38100" dist="38100" dir="2700000" algn="tl">
                    <a:srgbClr val="000000">
                      <a:alpha val="43137"/>
                    </a:srgbClr>
                  </a:outerShdw>
                </a:effectLst>
                <a:latin typeface="Arial Narrow" panose="020B0606020202030204" pitchFamily="34" charset="0"/>
              </a:rPr>
              <a:t>.”</a:t>
            </a:r>
            <a:endParaRPr lang="en-US" sz="5800" b="1" dirty="0">
              <a:solidFill>
                <a:srgbClr val="FFFFFF"/>
              </a:solidFill>
              <a:effectLst>
                <a:outerShdw blurRad="38100" dist="38100" dir="2700000" algn="tl">
                  <a:srgbClr val="000000">
                    <a:alpha val="43137"/>
                  </a:srgbClr>
                </a:outerShdw>
              </a:effectLst>
              <a:latin typeface="Arial Narrow" panose="020B0606020202030204"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63286"/>
            <a:ext cx="8381999" cy="6694714"/>
          </a:xfrm>
        </p:spPr>
        <p:txBody>
          <a:bodyPr>
            <a:normAutofit lnSpcReduction="10000"/>
          </a:bodyPr>
          <a:lstStyle/>
          <a:p>
            <a:pPr marL="0" indent="0" algn="just">
              <a:buNone/>
            </a:pPr>
            <a:r>
              <a:rPr lang="en-US" sz="4600" b="1" dirty="0" smtClean="0">
                <a:solidFill>
                  <a:srgbClr val="FFFFFF"/>
                </a:solidFill>
                <a:effectLst>
                  <a:outerShdw blurRad="38100" dist="38100" dir="2700000" algn="tl">
                    <a:srgbClr val="000000">
                      <a:alpha val="43137"/>
                    </a:srgbClr>
                  </a:outerShdw>
                </a:effectLst>
                <a:latin typeface="Arial Narrow" panose="020B0606020202030204" pitchFamily="34" charset="0"/>
              </a:rPr>
              <a:t>(22) </a:t>
            </a:r>
            <a:r>
              <a:rPr lang="en-US" sz="4600" b="1" dirty="0">
                <a:solidFill>
                  <a:srgbClr val="FFFFFF"/>
                </a:solidFill>
                <a:effectLst>
                  <a:outerShdw blurRad="38100" dist="38100" dir="2700000" algn="tl">
                    <a:srgbClr val="000000">
                      <a:alpha val="43137"/>
                    </a:srgbClr>
                  </a:outerShdw>
                </a:effectLst>
                <a:latin typeface="Arial Narrow" panose="020B0606020202030204" pitchFamily="34" charset="0"/>
              </a:rPr>
              <a:t>Though ye offer me burnt offerings and your meat offerings, I will not accept </a:t>
            </a:r>
            <a:r>
              <a:rPr lang="en-US" sz="4600" b="1" i="1" dirty="0">
                <a:solidFill>
                  <a:srgbClr val="FFFFFF"/>
                </a:solidFill>
                <a:effectLst>
                  <a:outerShdw blurRad="38100" dist="38100" dir="2700000" algn="tl">
                    <a:srgbClr val="000000">
                      <a:alpha val="43137"/>
                    </a:srgbClr>
                  </a:outerShdw>
                </a:effectLst>
                <a:latin typeface="Arial Narrow" panose="020B0606020202030204" pitchFamily="34" charset="0"/>
              </a:rPr>
              <a:t>them:</a:t>
            </a:r>
            <a:r>
              <a:rPr lang="en-US" sz="4600" b="1" dirty="0">
                <a:solidFill>
                  <a:srgbClr val="FFFFFF"/>
                </a:solidFill>
                <a:effectLst>
                  <a:outerShdw blurRad="38100" dist="38100" dir="2700000" algn="tl">
                    <a:srgbClr val="000000">
                      <a:alpha val="43137"/>
                    </a:srgbClr>
                  </a:outerShdw>
                </a:effectLst>
                <a:latin typeface="Arial Narrow" panose="020B0606020202030204" pitchFamily="34" charset="0"/>
              </a:rPr>
              <a:t> neither will I regard the peace offerings of your fat beasts. </a:t>
            </a:r>
            <a:r>
              <a:rPr lang="en-US" sz="4600" b="1" dirty="0" smtClean="0">
                <a:solidFill>
                  <a:srgbClr val="FFFFFF"/>
                </a:solidFill>
                <a:effectLst>
                  <a:outerShdw blurRad="38100" dist="38100" dir="2700000" algn="tl">
                    <a:srgbClr val="000000">
                      <a:alpha val="43137"/>
                    </a:srgbClr>
                  </a:outerShdw>
                </a:effectLst>
                <a:latin typeface="Arial Narrow" panose="020B0606020202030204" pitchFamily="34" charset="0"/>
              </a:rPr>
              <a:t>(23) </a:t>
            </a:r>
            <a:r>
              <a:rPr lang="en-US" sz="4600" b="1" dirty="0">
                <a:solidFill>
                  <a:srgbClr val="FFFFFF"/>
                </a:solidFill>
                <a:effectLst>
                  <a:outerShdw blurRad="38100" dist="38100" dir="2700000" algn="tl">
                    <a:srgbClr val="000000">
                      <a:alpha val="43137"/>
                    </a:srgbClr>
                  </a:outerShdw>
                </a:effectLst>
                <a:latin typeface="Arial Narrow" panose="020B0606020202030204" pitchFamily="34" charset="0"/>
              </a:rPr>
              <a:t>Take thou away from me the noise of thy songs; for I will not hear the melody of thy viols. </a:t>
            </a:r>
            <a:r>
              <a:rPr lang="en-US" sz="4600" b="1" dirty="0" smtClean="0">
                <a:solidFill>
                  <a:srgbClr val="FFFFFF"/>
                </a:solidFill>
                <a:effectLst>
                  <a:outerShdw blurRad="38100" dist="38100" dir="2700000" algn="tl">
                    <a:srgbClr val="000000">
                      <a:alpha val="43137"/>
                    </a:srgbClr>
                  </a:outerShdw>
                </a:effectLst>
                <a:latin typeface="Arial Narrow" panose="020B0606020202030204" pitchFamily="34" charset="0"/>
              </a:rPr>
              <a:t>(24) </a:t>
            </a:r>
            <a:r>
              <a:rPr lang="en-US" sz="4600" b="1" dirty="0">
                <a:solidFill>
                  <a:srgbClr val="FFFFFF"/>
                </a:solidFill>
                <a:effectLst>
                  <a:outerShdw blurRad="38100" dist="38100" dir="2700000" algn="tl">
                    <a:srgbClr val="000000">
                      <a:alpha val="43137"/>
                    </a:srgbClr>
                  </a:outerShdw>
                </a:effectLst>
                <a:latin typeface="Arial Narrow" panose="020B0606020202030204" pitchFamily="34" charset="0"/>
              </a:rPr>
              <a:t>But let judgment run down as waters, and righteousness as a mighty stream</a:t>
            </a:r>
            <a:r>
              <a:rPr lang="en-US" sz="4600" b="1" dirty="0" smtClean="0">
                <a:solidFill>
                  <a:srgbClr val="FFFFFF"/>
                </a:solidFill>
                <a:effectLst>
                  <a:outerShdw blurRad="38100" dist="38100" dir="2700000" algn="tl">
                    <a:srgbClr val="000000">
                      <a:alpha val="43137"/>
                    </a:srgbClr>
                  </a:outerShdw>
                </a:effectLst>
                <a:latin typeface="Arial Narrow" panose="020B0606020202030204" pitchFamily="34" charset="0"/>
              </a:rPr>
              <a:t>.”</a:t>
            </a:r>
            <a:endParaRPr lang="en-US" sz="4600" b="1" dirty="0">
              <a:solidFill>
                <a:srgbClr val="FFFFFF"/>
              </a:solidFill>
              <a:effectLst>
                <a:outerShdw blurRad="38100" dist="38100" dir="2700000" algn="tl">
                  <a:srgbClr val="000000">
                    <a:alpha val="43137"/>
                  </a:srgbClr>
                </a:outerShdw>
              </a:effectLst>
              <a:latin typeface="Arial Narrow" panose="020B0606020202030204" pitchFamily="34" charset="0"/>
            </a:endParaRPr>
          </a:p>
        </p:txBody>
      </p:sp>
    </p:spTree>
    <p:extLst>
      <p:ext uri="{BB962C8B-B14F-4D97-AF65-F5344CB8AC3E}">
        <p14:creationId xmlns:p14="http://schemas.microsoft.com/office/powerpoint/2010/main" val="41478364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FF"/>
          </a:solidFill>
        </p:spPr>
        <p:txBody>
          <a:bodyPr/>
          <a:lstStyle/>
          <a:p>
            <a:r>
              <a:rPr lang="en-US" sz="5400" b="1" dirty="0" smtClean="0">
                <a:solidFill>
                  <a:srgbClr val="002060"/>
                </a:solidFill>
                <a:effectLst>
                  <a:outerShdw blurRad="38100" dist="38100" dir="2700000" algn="tl">
                    <a:srgbClr val="000000">
                      <a:alpha val="43137"/>
                    </a:srgbClr>
                  </a:outerShdw>
                </a:effectLst>
              </a:rPr>
              <a:t>Before God Ever Said…</a:t>
            </a:r>
            <a:endParaRPr lang="en-US" sz="5400" b="1" dirty="0">
              <a:solidFill>
                <a:srgbClr val="00206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52400" y="1600200"/>
            <a:ext cx="8534400" cy="4525963"/>
          </a:xfrm>
        </p:spPr>
        <p:txBody>
          <a:bodyPr/>
          <a:lstStyle/>
          <a:p>
            <a:pPr marL="0" indent="0">
              <a:buNone/>
            </a:pPr>
            <a:r>
              <a:rPr lang="en-US" sz="4400" b="1" dirty="0" smtClean="0">
                <a:solidFill>
                  <a:srgbClr val="FFFFFF"/>
                </a:solidFill>
                <a:effectLst>
                  <a:outerShdw blurRad="38100" dist="38100" dir="2700000" algn="tl">
                    <a:srgbClr val="000000">
                      <a:alpha val="43137"/>
                    </a:srgbClr>
                  </a:outerShdw>
                </a:effectLst>
                <a:latin typeface="Arial Narrow" panose="020B0606020202030204" pitchFamily="34" charset="0"/>
              </a:rPr>
              <a:t>“Let there be light” </a:t>
            </a:r>
            <a:r>
              <a:rPr lang="en-US" sz="4400" b="1" dirty="0" smtClean="0">
                <a:solidFill>
                  <a:srgbClr val="FFFF00"/>
                </a:solidFill>
                <a:effectLst>
                  <a:outerShdw blurRad="38100" dist="38100" dir="2700000" algn="tl">
                    <a:srgbClr val="000000">
                      <a:alpha val="43137"/>
                    </a:srgbClr>
                  </a:outerShdw>
                </a:effectLst>
                <a:latin typeface="Arial Narrow" panose="020B0606020202030204" pitchFamily="34" charset="0"/>
              </a:rPr>
              <a:t>Genesis </a:t>
            </a:r>
            <a:r>
              <a:rPr lang="en-US" sz="4400" b="1" dirty="0" smtClean="0">
                <a:solidFill>
                  <a:srgbClr val="FFFF00"/>
                </a:solidFill>
                <a:effectLst>
                  <a:outerShdw blurRad="38100" dist="38100" dir="2700000" algn="tl">
                    <a:srgbClr val="000000">
                      <a:alpha val="43137"/>
                    </a:srgbClr>
                  </a:outerShdw>
                </a:effectLst>
                <a:latin typeface="Arial Narrow" panose="020B0606020202030204" pitchFamily="34" charset="0"/>
              </a:rPr>
              <a:t>1:3</a:t>
            </a:r>
            <a:r>
              <a:rPr lang="en-US" sz="4400" b="1" dirty="0" smtClean="0">
                <a:solidFill>
                  <a:srgbClr val="FFFFFF"/>
                </a:solidFill>
                <a:effectLst>
                  <a:outerShdw blurRad="38100" dist="38100" dir="2700000" algn="tl">
                    <a:srgbClr val="000000">
                      <a:alpha val="43137"/>
                    </a:srgbClr>
                  </a:outerShdw>
                </a:effectLst>
                <a:latin typeface="Arial Narrow" panose="020B0606020202030204" pitchFamily="34" charset="0"/>
              </a:rPr>
              <a:t>,</a:t>
            </a:r>
          </a:p>
          <a:p>
            <a:pPr marL="0" indent="0">
              <a:buNone/>
            </a:pPr>
            <a:r>
              <a:rPr lang="en-US" sz="4300" b="1" dirty="0" smtClean="0">
                <a:solidFill>
                  <a:srgbClr val="FFFFFF"/>
                </a:solidFill>
                <a:effectLst>
                  <a:outerShdw blurRad="38100" dist="38100" dir="2700000" algn="tl">
                    <a:srgbClr val="000000">
                      <a:alpha val="43137"/>
                    </a:srgbClr>
                  </a:outerShdw>
                </a:effectLst>
                <a:latin typeface="Arial Narrow" panose="020B0606020202030204" pitchFamily="34" charset="0"/>
              </a:rPr>
              <a:t>He </a:t>
            </a:r>
            <a:r>
              <a:rPr lang="en-US" sz="4300" b="1" dirty="0">
                <a:solidFill>
                  <a:srgbClr val="FFFFFF"/>
                </a:solidFill>
                <a:effectLst>
                  <a:outerShdw blurRad="38100" dist="38100" dir="2700000" algn="tl">
                    <a:srgbClr val="000000">
                      <a:alpha val="43137"/>
                    </a:srgbClr>
                  </a:outerShdw>
                </a:effectLst>
                <a:latin typeface="Arial Narrow" panose="020B0606020202030204" pitchFamily="34" charset="0"/>
              </a:rPr>
              <a:t>had, in His mind, already said, “let there be </a:t>
            </a:r>
            <a:r>
              <a:rPr lang="en-US" sz="4300" b="1" dirty="0" smtClean="0">
                <a:solidFill>
                  <a:srgbClr val="FFFFFF"/>
                </a:solidFill>
                <a:effectLst>
                  <a:outerShdw blurRad="38100" dist="38100" dir="2700000" algn="tl">
                    <a:srgbClr val="000000">
                      <a:alpha val="43137"/>
                    </a:srgbClr>
                  </a:outerShdw>
                </a:effectLst>
                <a:latin typeface="Arial Narrow" panose="020B0606020202030204" pitchFamily="34" charset="0"/>
              </a:rPr>
              <a:t>the church” </a:t>
            </a:r>
            <a:r>
              <a:rPr lang="en-US" sz="4300" b="1" dirty="0" smtClean="0">
                <a:solidFill>
                  <a:srgbClr val="FFFF00"/>
                </a:solidFill>
                <a:effectLst>
                  <a:outerShdw blurRad="38100" dist="38100" dir="2700000" algn="tl">
                    <a:srgbClr val="000000">
                      <a:alpha val="43137"/>
                    </a:srgbClr>
                  </a:outerShdw>
                </a:effectLst>
                <a:latin typeface="Arial Narrow" panose="020B0606020202030204" pitchFamily="34" charset="0"/>
              </a:rPr>
              <a:t>Ephesians 3:9-12</a:t>
            </a:r>
          </a:p>
          <a:p>
            <a:pPr marL="0" indent="0" algn="ctr">
              <a:buNone/>
            </a:pPr>
            <a:r>
              <a:rPr lang="en-US" sz="4800" b="1" dirty="0" smtClean="0">
                <a:solidFill>
                  <a:schemeClr val="accent1"/>
                </a:solidFill>
                <a:effectLst>
                  <a:outerShdw blurRad="38100" dist="38100" dir="2700000" algn="tl">
                    <a:srgbClr val="000000">
                      <a:alpha val="43137"/>
                    </a:srgbClr>
                  </a:outerShdw>
                </a:effectLst>
                <a:latin typeface="Arial Narrow" panose="020B0606020202030204" pitchFamily="34" charset="0"/>
              </a:rPr>
              <a:t>I Peter 1:20 </a:t>
            </a:r>
            <a:r>
              <a:rPr lang="en-US" sz="4800" b="1" dirty="0" smtClean="0">
                <a:solidFill>
                  <a:srgbClr val="FFFFFF"/>
                </a:solidFill>
                <a:effectLst>
                  <a:outerShdw blurRad="38100" dist="38100" dir="2700000" algn="tl">
                    <a:srgbClr val="000000">
                      <a:alpha val="43137"/>
                    </a:srgbClr>
                  </a:outerShdw>
                </a:effectLst>
                <a:latin typeface="Arial Narrow" panose="020B0606020202030204" pitchFamily="34" charset="0"/>
              </a:rPr>
              <a:t>“Who </a:t>
            </a:r>
            <a:r>
              <a:rPr lang="en-US" sz="4800" b="1" dirty="0">
                <a:solidFill>
                  <a:srgbClr val="FFFFFF"/>
                </a:solidFill>
                <a:effectLst>
                  <a:outerShdw blurRad="38100" dist="38100" dir="2700000" algn="tl">
                    <a:srgbClr val="000000">
                      <a:alpha val="43137"/>
                    </a:srgbClr>
                  </a:outerShdw>
                </a:effectLst>
                <a:latin typeface="Arial Narrow" panose="020B0606020202030204" pitchFamily="34" charset="0"/>
              </a:rPr>
              <a:t>verily was foreordained before the foundation of the world, but was manifest in these last times for you</a:t>
            </a:r>
            <a:r>
              <a:rPr lang="en-US" sz="4800" b="1" dirty="0" smtClean="0">
                <a:solidFill>
                  <a:srgbClr val="FFFFFF"/>
                </a:solidFill>
                <a:effectLst>
                  <a:outerShdw blurRad="38100" dist="38100" dir="2700000" algn="tl">
                    <a:srgbClr val="000000">
                      <a:alpha val="43137"/>
                    </a:srgbClr>
                  </a:outerShdw>
                </a:effectLst>
                <a:latin typeface="Arial Narrow" panose="020B0606020202030204" pitchFamily="34" charset="0"/>
              </a:rPr>
              <a:t>,”</a:t>
            </a:r>
            <a:endParaRPr lang="en-US" sz="4800" b="1" dirty="0">
              <a:solidFill>
                <a:srgbClr val="FFFFFF"/>
              </a:solidFill>
              <a:effectLst>
                <a:outerShdw blurRad="38100" dist="38100" dir="2700000" algn="tl">
                  <a:srgbClr val="000000">
                    <a:alpha val="43137"/>
                  </a:srgbClr>
                </a:outerShdw>
              </a:effectLst>
              <a:latin typeface="Arial Narrow" panose="020B0606020202030204" pitchFamily="34" charset="0"/>
            </a:endParaRPr>
          </a:p>
        </p:txBody>
      </p:sp>
    </p:spTree>
    <p:extLst>
      <p:ext uri="{BB962C8B-B14F-4D97-AF65-F5344CB8AC3E}">
        <p14:creationId xmlns:p14="http://schemas.microsoft.com/office/powerpoint/2010/main" val="29100244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a:solidFill>
            <a:srgbClr val="FFFFFF"/>
          </a:solidFill>
        </p:spPr>
        <p:txBody>
          <a:bodyPr/>
          <a:lstStyle/>
          <a:p>
            <a:r>
              <a:rPr lang="en-US" sz="6000" b="1" dirty="0" smtClean="0">
                <a:solidFill>
                  <a:srgbClr val="002060"/>
                </a:solidFill>
                <a:latin typeface="Arial Narrow" panose="020B0606020202030204" pitchFamily="34" charset="0"/>
              </a:rPr>
              <a:t>Our Plan</a:t>
            </a:r>
            <a:endParaRPr lang="en-US" sz="6000" b="1" dirty="0">
              <a:solidFill>
                <a:srgbClr val="002060"/>
              </a:solidFill>
              <a:latin typeface="Arial Narrow" panose="020B0606020202030204" pitchFamily="34" charset="0"/>
            </a:endParaRPr>
          </a:p>
        </p:txBody>
      </p:sp>
      <p:sp>
        <p:nvSpPr>
          <p:cNvPr id="3" name="Content Placeholder 2"/>
          <p:cNvSpPr>
            <a:spLocks noGrp="1"/>
          </p:cNvSpPr>
          <p:nvPr>
            <p:ph idx="1"/>
          </p:nvPr>
        </p:nvSpPr>
        <p:spPr>
          <a:xfrm>
            <a:off x="152400" y="1066800"/>
            <a:ext cx="8610600" cy="4525963"/>
          </a:xfrm>
        </p:spPr>
        <p:txBody>
          <a:bodyPr/>
          <a:lstStyle/>
          <a:p>
            <a:pPr marL="742950" indent="-742950">
              <a:buAutoNum type="arabicParenR"/>
            </a:pPr>
            <a:r>
              <a:rPr lang="en-US" sz="4400" b="1" dirty="0" smtClean="0">
                <a:solidFill>
                  <a:srgbClr val="FFFFFF"/>
                </a:solidFill>
                <a:effectLst>
                  <a:outerShdw blurRad="38100" dist="38100" dir="2700000" algn="tl">
                    <a:srgbClr val="000000">
                      <a:alpha val="43137"/>
                    </a:srgbClr>
                  </a:outerShdw>
                </a:effectLst>
                <a:latin typeface="Arial Narrow" panose="020B0606020202030204" pitchFamily="34" charset="0"/>
              </a:rPr>
              <a:t>The </a:t>
            </a:r>
            <a:r>
              <a:rPr lang="en-US" sz="4400" b="1" dirty="0">
                <a:solidFill>
                  <a:schemeClr val="accent1"/>
                </a:solidFill>
                <a:effectLst>
                  <a:outerShdw blurRad="38100" dist="38100" dir="2700000" algn="tl">
                    <a:srgbClr val="000000">
                      <a:alpha val="43137"/>
                    </a:srgbClr>
                  </a:outerShdw>
                </a:effectLst>
                <a:latin typeface="Arial Narrow" panose="020B0606020202030204" pitchFamily="34" charset="0"/>
              </a:rPr>
              <a:t>Prediction</a:t>
            </a:r>
            <a:r>
              <a:rPr lang="en-US" sz="4400" b="1" dirty="0">
                <a:solidFill>
                  <a:srgbClr val="FFFFFF"/>
                </a:solidFill>
                <a:effectLst>
                  <a:outerShdw blurRad="38100" dist="38100" dir="2700000" algn="tl">
                    <a:srgbClr val="000000">
                      <a:alpha val="43137"/>
                    </a:srgbClr>
                  </a:outerShdw>
                </a:effectLst>
                <a:latin typeface="Arial Narrow" panose="020B0606020202030204" pitchFamily="34" charset="0"/>
              </a:rPr>
              <a:t> </a:t>
            </a:r>
            <a:r>
              <a:rPr lang="en-US" sz="4400" b="1" dirty="0" smtClean="0">
                <a:solidFill>
                  <a:srgbClr val="FFFFFF"/>
                </a:solidFill>
                <a:effectLst>
                  <a:outerShdw blurRad="38100" dist="38100" dir="2700000" algn="tl">
                    <a:srgbClr val="000000">
                      <a:alpha val="43137"/>
                    </a:srgbClr>
                  </a:outerShdw>
                </a:effectLst>
                <a:latin typeface="Arial Narrow" panose="020B0606020202030204" pitchFamily="34" charset="0"/>
              </a:rPr>
              <a:t>of apostasy</a:t>
            </a:r>
            <a:r>
              <a:rPr lang="en-US" sz="4400" b="1" dirty="0">
                <a:solidFill>
                  <a:srgbClr val="FFFFFF"/>
                </a:solidFill>
                <a:effectLst>
                  <a:outerShdw blurRad="38100" dist="38100" dir="2700000" algn="tl">
                    <a:srgbClr val="000000">
                      <a:alpha val="43137"/>
                    </a:srgbClr>
                  </a:outerShdw>
                </a:effectLst>
                <a:latin typeface="Arial Narrow" panose="020B0606020202030204" pitchFamily="34" charset="0"/>
              </a:rPr>
              <a:t>,</a:t>
            </a:r>
            <a:r>
              <a:rPr lang="en-US" sz="4400" b="1" dirty="0" smtClean="0">
                <a:solidFill>
                  <a:srgbClr val="FFFFFF"/>
                </a:solidFill>
                <a:effectLst>
                  <a:outerShdw blurRad="38100" dist="38100" dir="2700000" algn="tl">
                    <a:srgbClr val="000000">
                      <a:alpha val="43137"/>
                    </a:srgbClr>
                  </a:outerShdw>
                </a:effectLst>
                <a:latin typeface="Arial Narrow" panose="020B0606020202030204" pitchFamily="34" charset="0"/>
              </a:rPr>
              <a:t> </a:t>
            </a:r>
            <a:endParaRPr lang="en-US" sz="4400" b="1" dirty="0">
              <a:solidFill>
                <a:srgbClr val="FFFFFF"/>
              </a:solidFill>
              <a:effectLst>
                <a:outerShdw blurRad="38100" dist="38100" dir="2700000" algn="tl">
                  <a:srgbClr val="000000">
                    <a:alpha val="43137"/>
                  </a:srgbClr>
                </a:outerShdw>
              </a:effectLst>
              <a:latin typeface="Arial Narrow" panose="020B0606020202030204" pitchFamily="34" charset="0"/>
            </a:endParaRPr>
          </a:p>
          <a:p>
            <a:pPr marL="742950" indent="-742950">
              <a:buAutoNum type="arabicParenR"/>
            </a:pPr>
            <a:r>
              <a:rPr lang="en-US" sz="4400" b="1" dirty="0" smtClean="0">
                <a:solidFill>
                  <a:srgbClr val="FFFFFF"/>
                </a:solidFill>
                <a:effectLst>
                  <a:outerShdw blurRad="38100" dist="38100" dir="2700000" algn="tl">
                    <a:srgbClr val="000000">
                      <a:alpha val="43137"/>
                    </a:srgbClr>
                  </a:outerShdw>
                </a:effectLst>
                <a:latin typeface="Arial Narrow" panose="020B0606020202030204" pitchFamily="34" charset="0"/>
              </a:rPr>
              <a:t>The </a:t>
            </a:r>
            <a:r>
              <a:rPr lang="en-US" sz="4400" b="1" dirty="0">
                <a:solidFill>
                  <a:schemeClr val="accent1"/>
                </a:solidFill>
                <a:effectLst>
                  <a:outerShdw blurRad="38100" dist="38100" dir="2700000" algn="tl">
                    <a:srgbClr val="000000">
                      <a:alpha val="43137"/>
                    </a:srgbClr>
                  </a:outerShdw>
                </a:effectLst>
                <a:latin typeface="Arial Narrow" panose="020B0606020202030204" pitchFamily="34" charset="0"/>
              </a:rPr>
              <a:t>Proof</a:t>
            </a:r>
            <a:r>
              <a:rPr lang="en-US" sz="4400" b="1" dirty="0">
                <a:solidFill>
                  <a:srgbClr val="FFFFFF"/>
                </a:solidFill>
                <a:effectLst>
                  <a:outerShdw blurRad="38100" dist="38100" dir="2700000" algn="tl">
                    <a:srgbClr val="000000">
                      <a:alpha val="43137"/>
                    </a:srgbClr>
                  </a:outerShdw>
                </a:effectLst>
                <a:latin typeface="Arial Narrow" panose="020B0606020202030204" pitchFamily="34" charset="0"/>
              </a:rPr>
              <a:t> of the </a:t>
            </a:r>
            <a:r>
              <a:rPr lang="en-US" sz="4400" b="1" dirty="0" smtClean="0">
                <a:solidFill>
                  <a:srgbClr val="FFFFFF"/>
                </a:solidFill>
                <a:effectLst>
                  <a:outerShdw blurRad="38100" dist="38100" dir="2700000" algn="tl">
                    <a:srgbClr val="000000">
                      <a:alpha val="43137"/>
                    </a:srgbClr>
                  </a:outerShdw>
                </a:effectLst>
                <a:latin typeface="Arial Narrow" panose="020B0606020202030204" pitchFamily="34" charset="0"/>
              </a:rPr>
              <a:t>apostasy</a:t>
            </a:r>
            <a:r>
              <a:rPr lang="en-US" sz="4400" b="1" dirty="0">
                <a:solidFill>
                  <a:srgbClr val="FFFFFF"/>
                </a:solidFill>
                <a:effectLst>
                  <a:outerShdw blurRad="38100" dist="38100" dir="2700000" algn="tl">
                    <a:srgbClr val="000000">
                      <a:alpha val="43137"/>
                    </a:srgbClr>
                  </a:outerShdw>
                </a:effectLst>
                <a:latin typeface="Arial Narrow" panose="020B0606020202030204" pitchFamily="34" charset="0"/>
              </a:rPr>
              <a:t>,</a:t>
            </a:r>
            <a:endParaRPr lang="en-US" sz="4400" b="1" dirty="0" smtClean="0">
              <a:solidFill>
                <a:srgbClr val="FFFFFF"/>
              </a:solidFill>
              <a:effectLst>
                <a:outerShdw blurRad="38100" dist="38100" dir="2700000" algn="tl">
                  <a:srgbClr val="000000">
                    <a:alpha val="43137"/>
                  </a:srgbClr>
                </a:outerShdw>
              </a:effectLst>
              <a:latin typeface="Arial Narrow" panose="020B0606020202030204" pitchFamily="34" charset="0"/>
            </a:endParaRPr>
          </a:p>
          <a:p>
            <a:pPr marL="742950" indent="-742950">
              <a:buAutoNum type="arabicParenR" startAt="3"/>
            </a:pPr>
            <a:r>
              <a:rPr lang="en-US" sz="4400" b="1" dirty="0" smtClean="0">
                <a:solidFill>
                  <a:srgbClr val="FFFFFF"/>
                </a:solidFill>
                <a:effectLst>
                  <a:outerShdw blurRad="38100" dist="38100" dir="2700000" algn="tl">
                    <a:srgbClr val="000000">
                      <a:alpha val="43137"/>
                    </a:srgbClr>
                  </a:outerShdw>
                </a:effectLst>
                <a:latin typeface="Arial Narrow" panose="020B0606020202030204" pitchFamily="34" charset="0"/>
              </a:rPr>
              <a:t>The </a:t>
            </a:r>
            <a:r>
              <a:rPr lang="en-US" sz="4400" b="1" dirty="0" smtClean="0">
                <a:solidFill>
                  <a:schemeClr val="accent1"/>
                </a:solidFill>
                <a:effectLst>
                  <a:outerShdw blurRad="38100" dist="38100" dir="2700000" algn="tl">
                    <a:srgbClr val="000000">
                      <a:alpha val="43137"/>
                    </a:srgbClr>
                  </a:outerShdw>
                </a:effectLst>
                <a:latin typeface="Arial Narrow" panose="020B0606020202030204" pitchFamily="34" charset="0"/>
              </a:rPr>
              <a:t>Protest</a:t>
            </a:r>
            <a:r>
              <a:rPr lang="en-US" sz="4400" b="1" dirty="0" smtClean="0">
                <a:solidFill>
                  <a:srgbClr val="FFFFFF"/>
                </a:solidFill>
                <a:effectLst>
                  <a:outerShdw blurRad="38100" dist="38100" dir="2700000" algn="tl">
                    <a:srgbClr val="000000">
                      <a:alpha val="43137"/>
                    </a:srgbClr>
                  </a:outerShdw>
                </a:effectLst>
                <a:latin typeface="Arial Narrow" panose="020B0606020202030204" pitchFamily="34" charset="0"/>
              </a:rPr>
              <a:t> against </a:t>
            </a:r>
            <a:r>
              <a:rPr lang="en-US" sz="4400" b="1" dirty="0">
                <a:solidFill>
                  <a:srgbClr val="FFFFFF"/>
                </a:solidFill>
                <a:effectLst>
                  <a:outerShdw blurRad="38100" dist="38100" dir="2700000" algn="tl">
                    <a:srgbClr val="000000">
                      <a:alpha val="43137"/>
                    </a:srgbClr>
                  </a:outerShdw>
                </a:effectLst>
                <a:latin typeface="Arial Narrow" panose="020B0606020202030204" pitchFamily="34" charset="0"/>
              </a:rPr>
              <a:t>the </a:t>
            </a:r>
            <a:r>
              <a:rPr lang="en-US" sz="4400" b="1" dirty="0" smtClean="0">
                <a:solidFill>
                  <a:srgbClr val="FFFFFF"/>
                </a:solidFill>
                <a:effectLst>
                  <a:outerShdw blurRad="38100" dist="38100" dir="2700000" algn="tl">
                    <a:srgbClr val="000000">
                      <a:alpha val="43137"/>
                    </a:srgbClr>
                  </a:outerShdw>
                </a:effectLst>
                <a:latin typeface="Arial Narrow" panose="020B0606020202030204" pitchFamily="34" charset="0"/>
              </a:rPr>
              <a:t>apostasy, </a:t>
            </a:r>
          </a:p>
          <a:p>
            <a:pPr marL="742950" indent="-742950">
              <a:buAutoNum type="arabicParenR" startAt="3"/>
            </a:pPr>
            <a:r>
              <a:rPr lang="en-US" sz="4400" b="1" dirty="0" smtClean="0">
                <a:solidFill>
                  <a:srgbClr val="FFFFFF"/>
                </a:solidFill>
                <a:effectLst>
                  <a:outerShdw blurRad="38100" dist="38100" dir="2700000" algn="tl">
                    <a:srgbClr val="000000">
                      <a:alpha val="43137"/>
                    </a:srgbClr>
                  </a:outerShdw>
                </a:effectLst>
                <a:latin typeface="Arial Narrow" panose="020B0606020202030204" pitchFamily="34" charset="0"/>
              </a:rPr>
              <a:t>The </a:t>
            </a:r>
            <a:r>
              <a:rPr lang="en-US" sz="4400" b="1" dirty="0">
                <a:solidFill>
                  <a:schemeClr val="accent1"/>
                </a:solidFill>
                <a:effectLst>
                  <a:outerShdw blurRad="38100" dist="38100" dir="2700000" algn="tl">
                    <a:srgbClr val="000000">
                      <a:alpha val="43137"/>
                    </a:srgbClr>
                  </a:outerShdw>
                </a:effectLst>
                <a:latin typeface="Arial Narrow" panose="020B0606020202030204" pitchFamily="34" charset="0"/>
              </a:rPr>
              <a:t>Proliferation</a:t>
            </a:r>
            <a:r>
              <a:rPr lang="en-US" sz="4400" b="1" dirty="0">
                <a:solidFill>
                  <a:srgbClr val="FFFFFF"/>
                </a:solidFill>
                <a:effectLst>
                  <a:outerShdw blurRad="38100" dist="38100" dir="2700000" algn="tl">
                    <a:srgbClr val="000000">
                      <a:alpha val="43137"/>
                    </a:srgbClr>
                  </a:outerShdw>
                </a:effectLst>
                <a:latin typeface="Arial Narrow" panose="020B0606020202030204" pitchFamily="34" charset="0"/>
              </a:rPr>
              <a:t> of </a:t>
            </a:r>
            <a:r>
              <a:rPr lang="en-US" sz="4400" b="1" dirty="0" smtClean="0">
                <a:solidFill>
                  <a:srgbClr val="FFFFFF"/>
                </a:solidFill>
                <a:effectLst>
                  <a:outerShdw blurRad="38100" dist="38100" dir="2700000" algn="tl">
                    <a:srgbClr val="000000">
                      <a:alpha val="43137"/>
                    </a:srgbClr>
                  </a:outerShdw>
                </a:effectLst>
                <a:latin typeface="Arial Narrow" panose="020B0606020202030204" pitchFamily="34" charset="0"/>
              </a:rPr>
              <a:t>apostasy, </a:t>
            </a:r>
          </a:p>
          <a:p>
            <a:pPr marL="742950" indent="-742950">
              <a:buAutoNum type="arabicParenR" startAt="3"/>
            </a:pPr>
            <a:r>
              <a:rPr lang="en-US" sz="4400" b="1" dirty="0" smtClean="0">
                <a:solidFill>
                  <a:srgbClr val="FFFFFF"/>
                </a:solidFill>
                <a:effectLst>
                  <a:outerShdw blurRad="38100" dist="38100" dir="2700000" algn="tl">
                    <a:srgbClr val="000000">
                      <a:alpha val="43137"/>
                    </a:srgbClr>
                  </a:outerShdw>
                </a:effectLst>
                <a:latin typeface="Arial Narrow" panose="020B0606020202030204" pitchFamily="34" charset="0"/>
              </a:rPr>
              <a:t>The </a:t>
            </a:r>
            <a:r>
              <a:rPr lang="en-US" sz="4400" b="1" dirty="0" smtClean="0">
                <a:solidFill>
                  <a:srgbClr val="FFFF00"/>
                </a:solidFill>
                <a:effectLst>
                  <a:outerShdw blurRad="38100" dist="38100" dir="2700000" algn="tl">
                    <a:srgbClr val="000000">
                      <a:alpha val="43137"/>
                    </a:srgbClr>
                  </a:outerShdw>
                </a:effectLst>
                <a:latin typeface="Arial Narrow" panose="020B0606020202030204" pitchFamily="34" charset="0"/>
              </a:rPr>
              <a:t>Prescription</a:t>
            </a:r>
            <a:r>
              <a:rPr lang="en-US" sz="4400" b="1" dirty="0" smtClean="0">
                <a:solidFill>
                  <a:srgbClr val="FFFFFF"/>
                </a:solidFill>
                <a:effectLst>
                  <a:outerShdw blurRad="38100" dist="38100" dir="2700000" algn="tl">
                    <a:srgbClr val="000000">
                      <a:alpha val="43137"/>
                    </a:srgbClr>
                  </a:outerShdw>
                </a:effectLst>
                <a:latin typeface="Arial Narrow" panose="020B0606020202030204" pitchFamily="34" charset="0"/>
              </a:rPr>
              <a:t> </a:t>
            </a:r>
            <a:r>
              <a:rPr lang="en-US" sz="4400" b="1" dirty="0">
                <a:solidFill>
                  <a:srgbClr val="FFFFFF"/>
                </a:solidFill>
                <a:effectLst>
                  <a:outerShdw blurRad="38100" dist="38100" dir="2700000" algn="tl">
                    <a:srgbClr val="000000">
                      <a:alpha val="43137"/>
                    </a:srgbClr>
                  </a:outerShdw>
                </a:effectLst>
                <a:latin typeface="Arial Narrow" panose="020B0606020202030204" pitchFamily="34" charset="0"/>
              </a:rPr>
              <a:t>to cure apostasy.</a:t>
            </a:r>
          </a:p>
        </p:txBody>
      </p:sp>
    </p:spTree>
    <p:extLst>
      <p:ext uri="{BB962C8B-B14F-4D97-AF65-F5344CB8AC3E}">
        <p14:creationId xmlns:p14="http://schemas.microsoft.com/office/powerpoint/2010/main" val="36961258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par>
                                <p:cTn id="10" presetID="53" presetClass="entr" presetSubtype="16"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3">
                                            <p:txEl>
                                              <p:pRg st="1" end="1"/>
                                            </p:txEl>
                                          </p:spTgt>
                                        </p:tgtEl>
                                      </p:cBhvr>
                                    </p:animEffect>
                                  </p:childTnLst>
                                </p:cTn>
                              </p:par>
                              <p:par>
                                <p:cTn id="15" presetID="53" presetClass="entr" presetSubtype="16"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p:cTn id="1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9" dur="500"/>
                                        <p:tgtEl>
                                          <p:spTgt spid="3">
                                            <p:txEl>
                                              <p:pRg st="2" end="2"/>
                                            </p:txEl>
                                          </p:spTgt>
                                        </p:tgtEl>
                                      </p:cBhvr>
                                    </p:animEffect>
                                  </p:childTnLst>
                                </p:cTn>
                              </p:par>
                              <p:par>
                                <p:cTn id="20" presetID="53" presetClass="entr" presetSubtype="16"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p:cTn id="22"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3"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4" dur="500"/>
                                        <p:tgtEl>
                                          <p:spTgt spid="3">
                                            <p:txEl>
                                              <p:pRg st="3" end="3"/>
                                            </p:txEl>
                                          </p:spTgt>
                                        </p:tgtEl>
                                      </p:cBhvr>
                                    </p:animEffect>
                                  </p:childTnLst>
                                </p:cTn>
                              </p:par>
                              <p:par>
                                <p:cTn id="25" presetID="53" presetClass="entr" presetSubtype="16"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p:cTn id="27"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8"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838200"/>
          </a:xfrm>
          <a:solidFill>
            <a:srgbClr val="FFFFFF"/>
          </a:solidFill>
        </p:spPr>
        <p:txBody>
          <a:bodyPr/>
          <a:lstStyle/>
          <a:p>
            <a:r>
              <a:rPr lang="en-US" sz="6000" b="1" dirty="0" smtClean="0">
                <a:solidFill>
                  <a:srgbClr val="002060"/>
                </a:solidFill>
                <a:latin typeface="Arial Narrow" panose="020B0606020202030204" pitchFamily="34" charset="0"/>
              </a:rPr>
              <a:t>The Prediction of Apostasy</a:t>
            </a:r>
            <a:endParaRPr lang="en-US" sz="6000" b="1" dirty="0">
              <a:solidFill>
                <a:srgbClr val="002060"/>
              </a:solidFill>
              <a:latin typeface="Arial Narrow" panose="020B0606020202030204" pitchFamily="34" charset="0"/>
            </a:endParaRPr>
          </a:p>
        </p:txBody>
      </p:sp>
      <p:sp>
        <p:nvSpPr>
          <p:cNvPr id="3" name="Content Placeholder 2"/>
          <p:cNvSpPr>
            <a:spLocks noGrp="1"/>
          </p:cNvSpPr>
          <p:nvPr>
            <p:ph idx="1"/>
          </p:nvPr>
        </p:nvSpPr>
        <p:spPr>
          <a:xfrm>
            <a:off x="152400" y="914400"/>
            <a:ext cx="8610600" cy="4525963"/>
          </a:xfrm>
        </p:spPr>
        <p:txBody>
          <a:bodyPr/>
          <a:lstStyle/>
          <a:p>
            <a:pPr marL="0" indent="0" algn="ctr">
              <a:spcBef>
                <a:spcPts val="0"/>
              </a:spcBef>
              <a:buNone/>
            </a:pPr>
            <a:r>
              <a:rPr lang="en-US" sz="4400" b="1" dirty="0">
                <a:solidFill>
                  <a:schemeClr val="accent1"/>
                </a:solidFill>
                <a:effectLst>
                  <a:outerShdw blurRad="38100" dist="38100" dir="2700000" algn="tl">
                    <a:srgbClr val="000000">
                      <a:alpha val="43137"/>
                    </a:srgbClr>
                  </a:outerShdw>
                </a:effectLst>
                <a:latin typeface="Arial Narrow" panose="020B0606020202030204" pitchFamily="34" charset="0"/>
              </a:rPr>
              <a:t>Acts </a:t>
            </a:r>
            <a:r>
              <a:rPr lang="en-US" sz="4400" b="1" dirty="0" smtClean="0">
                <a:solidFill>
                  <a:schemeClr val="accent1"/>
                </a:solidFill>
                <a:effectLst>
                  <a:outerShdw blurRad="38100" dist="38100" dir="2700000" algn="tl">
                    <a:srgbClr val="000000">
                      <a:alpha val="43137"/>
                    </a:srgbClr>
                  </a:outerShdw>
                </a:effectLst>
                <a:latin typeface="Arial Narrow" panose="020B0606020202030204" pitchFamily="34" charset="0"/>
              </a:rPr>
              <a:t>20:28-30</a:t>
            </a:r>
          </a:p>
          <a:p>
            <a:pPr marL="0" indent="0" algn="just">
              <a:spcBef>
                <a:spcPts val="0"/>
              </a:spcBef>
              <a:buNone/>
            </a:pPr>
            <a:r>
              <a:rPr lang="en-US" sz="3600" b="1" dirty="0" smtClean="0">
                <a:solidFill>
                  <a:srgbClr val="FFFFFF"/>
                </a:solidFill>
                <a:effectLst>
                  <a:outerShdw blurRad="38100" dist="38100" dir="2700000" algn="tl">
                    <a:srgbClr val="000000">
                      <a:alpha val="43137"/>
                    </a:srgbClr>
                  </a:outerShdw>
                </a:effectLst>
                <a:latin typeface="Arial Narrow" panose="020B0606020202030204" pitchFamily="34" charset="0"/>
              </a:rPr>
              <a:t>“Take </a:t>
            </a:r>
            <a:r>
              <a:rPr lang="en-US" sz="3600" b="1" dirty="0">
                <a:solidFill>
                  <a:srgbClr val="FFFFFF"/>
                </a:solidFill>
                <a:effectLst>
                  <a:outerShdw blurRad="38100" dist="38100" dir="2700000" algn="tl">
                    <a:srgbClr val="000000">
                      <a:alpha val="43137"/>
                    </a:srgbClr>
                  </a:outerShdw>
                </a:effectLst>
                <a:latin typeface="Arial Narrow" panose="020B0606020202030204" pitchFamily="34" charset="0"/>
              </a:rPr>
              <a:t>heed therefore unto yourselves, and to all the flock, over the which the Holy Ghost hath made you overseers, to feed the church of God, which he hath purchased with his own blood. </a:t>
            </a:r>
            <a:r>
              <a:rPr lang="en-US" sz="3600" b="1" dirty="0" smtClean="0">
                <a:solidFill>
                  <a:srgbClr val="FFFFFF"/>
                </a:solidFill>
                <a:effectLst>
                  <a:outerShdw blurRad="38100" dist="38100" dir="2700000" algn="tl">
                    <a:srgbClr val="000000">
                      <a:alpha val="43137"/>
                    </a:srgbClr>
                  </a:outerShdw>
                </a:effectLst>
                <a:latin typeface="Arial Narrow" panose="020B0606020202030204" pitchFamily="34" charset="0"/>
              </a:rPr>
              <a:t>(29) </a:t>
            </a:r>
            <a:r>
              <a:rPr lang="en-US" sz="3600" b="1" dirty="0">
                <a:solidFill>
                  <a:srgbClr val="FFFFFF"/>
                </a:solidFill>
                <a:effectLst>
                  <a:outerShdw blurRad="38100" dist="38100" dir="2700000" algn="tl">
                    <a:srgbClr val="000000">
                      <a:alpha val="43137"/>
                    </a:srgbClr>
                  </a:outerShdw>
                </a:effectLst>
                <a:latin typeface="Arial Narrow" panose="020B0606020202030204" pitchFamily="34" charset="0"/>
              </a:rPr>
              <a:t>For I know this, that after my departing shall grievous wolves enter in among you, not sparing the flock. (</a:t>
            </a:r>
            <a:r>
              <a:rPr lang="en-US" sz="3600" b="1" dirty="0" smtClean="0">
                <a:solidFill>
                  <a:srgbClr val="FFFFFF"/>
                </a:solidFill>
                <a:effectLst>
                  <a:outerShdw blurRad="38100" dist="38100" dir="2700000" algn="tl">
                    <a:srgbClr val="000000">
                      <a:alpha val="43137"/>
                    </a:srgbClr>
                  </a:outerShdw>
                </a:effectLst>
                <a:latin typeface="Arial Narrow" panose="020B0606020202030204" pitchFamily="34" charset="0"/>
              </a:rPr>
              <a:t>30) </a:t>
            </a:r>
            <a:r>
              <a:rPr lang="en-US" sz="3600" b="1" dirty="0">
                <a:solidFill>
                  <a:srgbClr val="FFFFFF"/>
                </a:solidFill>
                <a:effectLst>
                  <a:outerShdw blurRad="38100" dist="38100" dir="2700000" algn="tl">
                    <a:srgbClr val="000000">
                      <a:alpha val="43137"/>
                    </a:srgbClr>
                  </a:outerShdw>
                </a:effectLst>
                <a:latin typeface="Arial Narrow" panose="020B0606020202030204" pitchFamily="34" charset="0"/>
              </a:rPr>
              <a:t>Also of your own selves shall men arise, speaking </a:t>
            </a:r>
            <a:r>
              <a:rPr lang="en-US" b="1" dirty="0">
                <a:solidFill>
                  <a:srgbClr val="FFFFFF"/>
                </a:solidFill>
                <a:effectLst>
                  <a:outerShdw blurRad="38100" dist="38100" dir="2700000" algn="tl">
                    <a:srgbClr val="000000">
                      <a:alpha val="43137"/>
                    </a:srgbClr>
                  </a:outerShdw>
                </a:effectLst>
                <a:latin typeface="Arial Narrow" panose="020B0606020202030204" pitchFamily="34" charset="0"/>
              </a:rPr>
              <a:t>perverse things, to </a:t>
            </a:r>
            <a:r>
              <a:rPr lang="en-US" b="1" dirty="0">
                <a:solidFill>
                  <a:srgbClr val="FFFF00"/>
                </a:solidFill>
                <a:effectLst>
                  <a:outerShdw blurRad="38100" dist="38100" dir="2700000" algn="tl">
                    <a:srgbClr val="000000">
                      <a:alpha val="43137"/>
                    </a:srgbClr>
                  </a:outerShdw>
                </a:effectLst>
                <a:latin typeface="Arial Narrow" panose="020B0606020202030204" pitchFamily="34" charset="0"/>
              </a:rPr>
              <a:t>draw away disciples after them</a:t>
            </a:r>
            <a:r>
              <a:rPr lang="en-US" b="1" dirty="0" smtClean="0">
                <a:solidFill>
                  <a:srgbClr val="FFFFFF"/>
                </a:solidFill>
                <a:effectLst>
                  <a:outerShdw blurRad="38100" dist="38100" dir="2700000" algn="tl">
                    <a:srgbClr val="000000">
                      <a:alpha val="43137"/>
                    </a:srgbClr>
                  </a:outerShdw>
                </a:effectLst>
                <a:latin typeface="Arial Narrow" panose="020B0606020202030204" pitchFamily="34" charset="0"/>
              </a:rPr>
              <a:t>.”</a:t>
            </a:r>
            <a:endParaRPr lang="en-US" sz="4000" b="1" dirty="0">
              <a:solidFill>
                <a:schemeClr val="accent1"/>
              </a:solidFill>
              <a:effectLst>
                <a:outerShdw blurRad="38100" dist="38100" dir="2700000" algn="tl">
                  <a:srgbClr val="000000">
                    <a:alpha val="43137"/>
                  </a:srgbClr>
                </a:outerShdw>
              </a:effectLst>
              <a:latin typeface="Arial Narrow" panose="020B0606020202030204" pitchFamily="34" charset="0"/>
            </a:endParaRPr>
          </a:p>
        </p:txBody>
      </p:sp>
    </p:spTree>
    <p:extLst>
      <p:ext uri="{BB962C8B-B14F-4D97-AF65-F5344CB8AC3E}">
        <p14:creationId xmlns:p14="http://schemas.microsoft.com/office/powerpoint/2010/main" val="25719956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838200"/>
          </a:xfrm>
          <a:solidFill>
            <a:srgbClr val="FFFFFF"/>
          </a:solidFill>
        </p:spPr>
        <p:txBody>
          <a:bodyPr/>
          <a:lstStyle/>
          <a:p>
            <a:r>
              <a:rPr lang="en-US" sz="6000" b="1" dirty="0" smtClean="0">
                <a:solidFill>
                  <a:srgbClr val="002060"/>
                </a:solidFill>
                <a:latin typeface="Arial Narrow" panose="020B0606020202030204" pitchFamily="34" charset="0"/>
              </a:rPr>
              <a:t>The Prediction of Apostasy</a:t>
            </a:r>
            <a:endParaRPr lang="en-US" sz="6000" b="1" dirty="0">
              <a:solidFill>
                <a:srgbClr val="002060"/>
              </a:solidFill>
              <a:latin typeface="Arial Narrow" panose="020B0606020202030204" pitchFamily="34" charset="0"/>
            </a:endParaRPr>
          </a:p>
        </p:txBody>
      </p:sp>
      <p:sp>
        <p:nvSpPr>
          <p:cNvPr id="3" name="Content Placeholder 2"/>
          <p:cNvSpPr>
            <a:spLocks noGrp="1"/>
          </p:cNvSpPr>
          <p:nvPr>
            <p:ph idx="1"/>
          </p:nvPr>
        </p:nvSpPr>
        <p:spPr>
          <a:xfrm>
            <a:off x="152400" y="914400"/>
            <a:ext cx="8610600" cy="4525963"/>
          </a:xfrm>
        </p:spPr>
        <p:txBody>
          <a:bodyPr/>
          <a:lstStyle/>
          <a:p>
            <a:pPr marL="0" indent="0" algn="ctr">
              <a:spcBef>
                <a:spcPts val="0"/>
              </a:spcBef>
              <a:buNone/>
            </a:pPr>
            <a:r>
              <a:rPr lang="en-US" sz="4400" b="1" dirty="0" smtClean="0">
                <a:solidFill>
                  <a:schemeClr val="accent1"/>
                </a:solidFill>
                <a:effectLst>
                  <a:outerShdw blurRad="38100" dist="38100" dir="2700000" algn="tl">
                    <a:srgbClr val="000000">
                      <a:alpha val="43137"/>
                    </a:srgbClr>
                  </a:outerShdw>
                </a:effectLst>
                <a:latin typeface="Arial Narrow" panose="020B0606020202030204" pitchFamily="34" charset="0"/>
              </a:rPr>
              <a:t>II Thessalonians 2:1-3</a:t>
            </a:r>
          </a:p>
          <a:p>
            <a:pPr marL="0" indent="0" algn="just">
              <a:spcBef>
                <a:spcPts val="0"/>
              </a:spcBef>
              <a:buNone/>
            </a:pPr>
            <a:r>
              <a:rPr lang="en-US" sz="3500" b="1" dirty="0" smtClean="0">
                <a:solidFill>
                  <a:srgbClr val="FFFFFF"/>
                </a:solidFill>
                <a:effectLst>
                  <a:outerShdw blurRad="38100" dist="38100" dir="2700000" algn="tl">
                    <a:srgbClr val="000000">
                      <a:alpha val="43137"/>
                    </a:srgbClr>
                  </a:outerShdw>
                </a:effectLst>
                <a:latin typeface="Arial Narrow" panose="020B0606020202030204" pitchFamily="34" charset="0"/>
              </a:rPr>
              <a:t>“Now </a:t>
            </a:r>
            <a:r>
              <a:rPr lang="en-US" sz="3500" b="1" dirty="0">
                <a:solidFill>
                  <a:srgbClr val="FFFFFF"/>
                </a:solidFill>
                <a:effectLst>
                  <a:outerShdw blurRad="38100" dist="38100" dir="2700000" algn="tl">
                    <a:srgbClr val="000000">
                      <a:alpha val="43137"/>
                    </a:srgbClr>
                  </a:outerShdw>
                </a:effectLst>
                <a:latin typeface="Arial Narrow" panose="020B0606020202030204" pitchFamily="34" charset="0"/>
              </a:rPr>
              <a:t>we beseech you, brethren, by the coming of our Lord Jesus Christ, and </a:t>
            </a:r>
            <a:r>
              <a:rPr lang="en-US" sz="3500" b="1" i="1" dirty="0">
                <a:solidFill>
                  <a:srgbClr val="FFFFFF"/>
                </a:solidFill>
                <a:effectLst>
                  <a:outerShdw blurRad="38100" dist="38100" dir="2700000" algn="tl">
                    <a:srgbClr val="000000">
                      <a:alpha val="43137"/>
                    </a:srgbClr>
                  </a:outerShdw>
                </a:effectLst>
                <a:latin typeface="Arial Narrow" panose="020B0606020202030204" pitchFamily="34" charset="0"/>
              </a:rPr>
              <a:t>by</a:t>
            </a:r>
            <a:r>
              <a:rPr lang="en-US" sz="3500" b="1" dirty="0">
                <a:solidFill>
                  <a:srgbClr val="FFFFFF"/>
                </a:solidFill>
                <a:effectLst>
                  <a:outerShdw blurRad="38100" dist="38100" dir="2700000" algn="tl">
                    <a:srgbClr val="000000">
                      <a:alpha val="43137"/>
                    </a:srgbClr>
                  </a:outerShdw>
                </a:effectLst>
                <a:latin typeface="Arial Narrow" panose="020B0606020202030204" pitchFamily="34" charset="0"/>
              </a:rPr>
              <a:t> our gathering together unto him, </a:t>
            </a:r>
            <a:r>
              <a:rPr lang="en-US" sz="3500" b="1" dirty="0" smtClean="0">
                <a:solidFill>
                  <a:srgbClr val="FFFFFF"/>
                </a:solidFill>
                <a:effectLst>
                  <a:outerShdw blurRad="38100" dist="38100" dir="2700000" algn="tl">
                    <a:srgbClr val="000000">
                      <a:alpha val="43137"/>
                    </a:srgbClr>
                  </a:outerShdw>
                </a:effectLst>
                <a:latin typeface="Arial Narrow" panose="020B0606020202030204" pitchFamily="34" charset="0"/>
              </a:rPr>
              <a:t>(2) </a:t>
            </a:r>
            <a:r>
              <a:rPr lang="en-US" sz="3500" b="1" dirty="0">
                <a:solidFill>
                  <a:srgbClr val="FFFFFF"/>
                </a:solidFill>
                <a:effectLst>
                  <a:outerShdw blurRad="38100" dist="38100" dir="2700000" algn="tl">
                    <a:srgbClr val="000000">
                      <a:alpha val="43137"/>
                    </a:srgbClr>
                  </a:outerShdw>
                </a:effectLst>
                <a:latin typeface="Arial Narrow" panose="020B0606020202030204" pitchFamily="34" charset="0"/>
              </a:rPr>
              <a:t>That ye be not soon shaken in mind, or be troubled, neither by spirit, nor by word, nor by letter as from us, as that the day of Christ is at hand. </a:t>
            </a:r>
            <a:r>
              <a:rPr lang="en-US" sz="3500" b="1" dirty="0" smtClean="0">
                <a:solidFill>
                  <a:srgbClr val="FFFFFF"/>
                </a:solidFill>
                <a:effectLst>
                  <a:outerShdw blurRad="38100" dist="38100" dir="2700000" algn="tl">
                    <a:srgbClr val="000000">
                      <a:alpha val="43137"/>
                    </a:srgbClr>
                  </a:outerShdw>
                </a:effectLst>
                <a:latin typeface="Arial Narrow" panose="020B0606020202030204" pitchFamily="34" charset="0"/>
              </a:rPr>
              <a:t>(3) </a:t>
            </a:r>
            <a:r>
              <a:rPr lang="en-US" sz="3500" b="1" dirty="0">
                <a:solidFill>
                  <a:srgbClr val="FFFFFF"/>
                </a:solidFill>
                <a:effectLst>
                  <a:outerShdw blurRad="38100" dist="38100" dir="2700000" algn="tl">
                    <a:srgbClr val="000000">
                      <a:alpha val="43137"/>
                    </a:srgbClr>
                  </a:outerShdw>
                </a:effectLst>
                <a:latin typeface="Arial Narrow" panose="020B0606020202030204" pitchFamily="34" charset="0"/>
              </a:rPr>
              <a:t>Let no man deceive you by any means: for </a:t>
            </a:r>
            <a:r>
              <a:rPr lang="en-US" sz="3500" b="1" i="1" dirty="0">
                <a:solidFill>
                  <a:srgbClr val="FFFFFF"/>
                </a:solidFill>
                <a:effectLst>
                  <a:outerShdw blurRad="38100" dist="38100" dir="2700000" algn="tl">
                    <a:srgbClr val="000000">
                      <a:alpha val="43137"/>
                    </a:srgbClr>
                  </a:outerShdw>
                </a:effectLst>
                <a:latin typeface="Arial Narrow" panose="020B0606020202030204" pitchFamily="34" charset="0"/>
              </a:rPr>
              <a:t>that day shall not come,</a:t>
            </a:r>
            <a:r>
              <a:rPr lang="en-US" sz="3500" b="1" dirty="0">
                <a:solidFill>
                  <a:srgbClr val="FFFFFF"/>
                </a:solidFill>
                <a:effectLst>
                  <a:outerShdw blurRad="38100" dist="38100" dir="2700000" algn="tl">
                    <a:srgbClr val="000000">
                      <a:alpha val="43137"/>
                    </a:srgbClr>
                  </a:outerShdw>
                </a:effectLst>
                <a:latin typeface="Arial Narrow" panose="020B0606020202030204" pitchFamily="34" charset="0"/>
              </a:rPr>
              <a:t> </a:t>
            </a:r>
            <a:r>
              <a:rPr lang="en-US" sz="3500" b="1" dirty="0">
                <a:solidFill>
                  <a:srgbClr val="FFFF00"/>
                </a:solidFill>
                <a:effectLst>
                  <a:outerShdw blurRad="38100" dist="38100" dir="2700000" algn="tl">
                    <a:srgbClr val="000000">
                      <a:alpha val="43137"/>
                    </a:srgbClr>
                  </a:outerShdw>
                </a:effectLst>
                <a:latin typeface="Arial Narrow" panose="020B0606020202030204" pitchFamily="34" charset="0"/>
              </a:rPr>
              <a:t>except there come a falling away first</a:t>
            </a:r>
            <a:r>
              <a:rPr lang="en-US" sz="3500" b="1" dirty="0">
                <a:solidFill>
                  <a:srgbClr val="FFFFFF"/>
                </a:solidFill>
                <a:effectLst>
                  <a:outerShdw blurRad="38100" dist="38100" dir="2700000" algn="tl">
                    <a:srgbClr val="000000">
                      <a:alpha val="43137"/>
                    </a:srgbClr>
                  </a:outerShdw>
                </a:effectLst>
                <a:latin typeface="Arial Narrow" panose="020B0606020202030204" pitchFamily="34" charset="0"/>
              </a:rPr>
              <a:t>, and that man of sin be revealed, the son of perdition</a:t>
            </a:r>
            <a:r>
              <a:rPr lang="en-US" sz="3500" b="1" dirty="0" smtClean="0">
                <a:solidFill>
                  <a:srgbClr val="FFFFFF"/>
                </a:solidFill>
                <a:effectLst>
                  <a:outerShdw blurRad="38100" dist="38100" dir="2700000" algn="tl">
                    <a:srgbClr val="000000">
                      <a:alpha val="43137"/>
                    </a:srgbClr>
                  </a:outerShdw>
                </a:effectLst>
                <a:latin typeface="Arial Narrow" panose="020B0606020202030204" pitchFamily="34" charset="0"/>
              </a:rPr>
              <a:t>;”</a:t>
            </a:r>
            <a:endParaRPr lang="en-US" sz="3500" b="1" dirty="0">
              <a:solidFill>
                <a:srgbClr val="FFFFFF"/>
              </a:solidFill>
              <a:effectLst>
                <a:outerShdw blurRad="38100" dist="38100" dir="2700000" algn="tl">
                  <a:srgbClr val="000000">
                    <a:alpha val="43137"/>
                  </a:srgbClr>
                </a:outerShdw>
              </a:effectLst>
              <a:latin typeface="Arial Narrow" panose="020B0606020202030204" pitchFamily="34" charset="0"/>
            </a:endParaRPr>
          </a:p>
        </p:txBody>
      </p:sp>
    </p:spTree>
    <p:extLst>
      <p:ext uri="{BB962C8B-B14F-4D97-AF65-F5344CB8AC3E}">
        <p14:creationId xmlns:p14="http://schemas.microsoft.com/office/powerpoint/2010/main" val="2194050581"/>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Custom 10">
      <a:dk1>
        <a:srgbClr val="00349E"/>
      </a:dk1>
      <a:lt1>
        <a:srgbClr val="00349E"/>
      </a:lt1>
      <a:dk2>
        <a:srgbClr val="00349E"/>
      </a:dk2>
      <a:lt2>
        <a:srgbClr val="D2D2D2"/>
      </a:lt2>
      <a:accent1>
        <a:srgbClr val="FFFF00"/>
      </a:accent1>
      <a:accent2>
        <a:srgbClr val="FFFF00"/>
      </a:accent2>
      <a:accent3>
        <a:srgbClr val="FFFF00"/>
      </a:accent3>
      <a:accent4>
        <a:srgbClr val="68007F"/>
      </a:accent4>
      <a:accent5>
        <a:srgbClr val="005BD3"/>
      </a:accent5>
      <a:accent6>
        <a:srgbClr val="00349E"/>
      </a:accent6>
      <a:hlink>
        <a:srgbClr val="FFFFFF"/>
      </a:hlink>
      <a:folHlink>
        <a:srgbClr val="FF79C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7024</TotalTime>
  <Words>1964</Words>
  <Application>Microsoft Office PowerPoint</Application>
  <PresentationFormat>On-screen Show (4:3)</PresentationFormat>
  <Paragraphs>193</Paragraphs>
  <Slides>33</Slides>
  <Notes>11</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Default Design</vt:lpstr>
      <vt:lpstr>Welcome</vt:lpstr>
      <vt:lpstr>Welcome</vt:lpstr>
      <vt:lpstr>Amos 5:18-24</vt:lpstr>
      <vt:lpstr>PowerPoint Presentation</vt:lpstr>
      <vt:lpstr>PowerPoint Presentation</vt:lpstr>
      <vt:lpstr>Before God Ever Said…</vt:lpstr>
      <vt:lpstr>Our Plan</vt:lpstr>
      <vt:lpstr>The Prediction of Apostasy</vt:lpstr>
      <vt:lpstr>The Prediction of Apostasy</vt:lpstr>
      <vt:lpstr>The Proof of Apostasy</vt:lpstr>
      <vt:lpstr>The Proof of Apostasy</vt:lpstr>
      <vt:lpstr>Apostasy Gradually </vt:lpstr>
      <vt:lpstr>Specific Departures</vt:lpstr>
      <vt:lpstr>Specific Departures</vt:lpstr>
      <vt:lpstr>Specific Departures</vt:lpstr>
      <vt:lpstr>Specific Departures</vt:lpstr>
      <vt:lpstr>The Protest Against Apostasy</vt:lpstr>
      <vt:lpstr>The Protest Against Apostasy</vt:lpstr>
      <vt:lpstr>Luther Refuses To Recant </vt:lpstr>
      <vt:lpstr>The Protest Against Apostasy</vt:lpstr>
      <vt:lpstr>PowerPoint Presentation</vt:lpstr>
      <vt:lpstr>The Proliferation of Apostasy</vt:lpstr>
      <vt:lpstr>The Prescription To Cure Apostasy</vt:lpstr>
      <vt:lpstr>The Prescription To Cure Apostasy</vt:lpstr>
      <vt:lpstr>Our Plan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Walton Chapel Church of Christ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Walton Chapel Church of Christ</dc:creator>
  <cp:lastModifiedBy>ftcla</cp:lastModifiedBy>
  <cp:revision>203</cp:revision>
  <dcterms:created xsi:type="dcterms:W3CDTF">2006-10-21T14:10:55Z</dcterms:created>
  <dcterms:modified xsi:type="dcterms:W3CDTF">2017-04-16T03:14:12Z</dcterms:modified>
</cp:coreProperties>
</file>