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34"/>
  </p:notesMasterIdLst>
  <p:sldIdLst>
    <p:sldId id="348" r:id="rId2"/>
    <p:sldId id="555" r:id="rId3"/>
    <p:sldId id="708" r:id="rId4"/>
    <p:sldId id="551" r:id="rId5"/>
    <p:sldId id="709" r:id="rId6"/>
    <p:sldId id="714" r:id="rId7"/>
    <p:sldId id="713" r:id="rId8"/>
    <p:sldId id="715" r:id="rId9"/>
    <p:sldId id="717" r:id="rId10"/>
    <p:sldId id="703" r:id="rId11"/>
    <p:sldId id="718" r:id="rId12"/>
    <p:sldId id="678" r:id="rId13"/>
    <p:sldId id="733" r:id="rId14"/>
    <p:sldId id="719" r:id="rId15"/>
    <p:sldId id="734" r:id="rId16"/>
    <p:sldId id="691" r:id="rId17"/>
    <p:sldId id="721" r:id="rId18"/>
    <p:sldId id="723" r:id="rId19"/>
    <p:sldId id="724" r:id="rId20"/>
    <p:sldId id="725" r:id="rId21"/>
    <p:sldId id="685" r:id="rId22"/>
    <p:sldId id="692" r:id="rId23"/>
    <p:sldId id="727" r:id="rId24"/>
    <p:sldId id="728" r:id="rId25"/>
    <p:sldId id="730" r:id="rId26"/>
    <p:sldId id="731" r:id="rId27"/>
    <p:sldId id="729" r:id="rId28"/>
    <p:sldId id="732" r:id="rId29"/>
    <p:sldId id="693" r:id="rId30"/>
    <p:sldId id="322" r:id="rId31"/>
    <p:sldId id="324" r:id="rId32"/>
    <p:sldId id="323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Black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Black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6600"/>
    <a:srgbClr val="FF9933"/>
    <a:srgbClr val="FF3300"/>
    <a:srgbClr val="333399"/>
    <a:srgbClr val="3333CC"/>
    <a:srgbClr val="996633"/>
    <a:srgbClr val="996600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66" autoAdjust="0"/>
    <p:restoredTop sz="94653" autoAdjust="0"/>
  </p:normalViewPr>
  <p:slideViewPr>
    <p:cSldViewPr>
      <p:cViewPr varScale="1">
        <p:scale>
          <a:sx n="67" d="100"/>
          <a:sy n="67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C9D0584-B3A0-4200-BE8C-EAF101DC02C7}" type="datetimeFigureOut">
              <a:rPr lang="en-US"/>
              <a:pPr>
                <a:defRPr/>
              </a:pPr>
              <a:t>5/14/2017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132078A-4FE0-4735-BF8E-5E16E68D2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7274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125ECA-5749-4FF4-89B2-75CE6870636B}" type="slidenum">
              <a:rPr lang="en-US" smtClean="0"/>
              <a:pPr/>
              <a:t>1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492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03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6B76CC2-E413-4D4C-87B1-2ED9E7E3145F}" type="slidenum">
              <a:rPr lang="en-US" smtClean="0"/>
              <a:pPr/>
              <a:t>30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600923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13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F4BF42E-C047-4174-B11D-EF1627EEC088}" type="slidenum">
              <a:rPr lang="en-US" smtClean="0"/>
              <a:pPr/>
              <a:t>31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506549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024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811B050-AFF4-4754-BC67-A48E0D3DC5C9}" type="slidenum">
              <a:rPr lang="en-US" smtClean="0"/>
              <a:pPr/>
              <a:t>32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654592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706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5125ECA-5749-4FF4-89B2-75CE6870636B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92964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32078A-4FE0-4735-BF8E-5E16E68D229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80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32078A-4FE0-4735-BF8E-5E16E68D229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272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32078A-4FE0-4735-BF8E-5E16E68D229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594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32078A-4FE0-4735-BF8E-5E16E68D229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92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32078A-4FE0-4735-BF8E-5E16E68D229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692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32078A-4FE0-4735-BF8E-5E16E68D229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651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32078A-4FE0-4735-BF8E-5E16E68D2298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901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27400-BDE1-450B-9AC9-C72F40CB2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1312AE-F59E-4934-AF07-75EDB415C9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D4E5C-91DF-4E43-9593-102CDB9F25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4FE0D4-3F20-44F0-ACD5-190AE815D2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C40D10-6CC5-4DEE-ADAD-CC883C708F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E71DF-DC6C-4599-A9CF-F33C98B8F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2F615-FF0A-42C3-A2D8-9966EF6A90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AE97A-15AD-4E12-8E95-30F02FF782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39DEE-8A8F-4405-9417-8CBBED1124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BCD271-9BB3-4B07-B9A7-78C810C249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6C4BBF-F620-444F-A034-2C0ABF9A9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7129C-DBF7-4B25-8A31-B3610DBE89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5F54C-1406-4E0E-A6C3-74326FA91C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2838152D-ABFF-4675-92EC-D1AE21C828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86800" cy="1905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1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Welcome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57400"/>
            <a:ext cx="9144000" cy="37338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8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To The Services</a:t>
            </a:r>
          </a:p>
          <a:p>
            <a:pPr>
              <a:defRPr/>
            </a:pPr>
            <a:r>
              <a:rPr lang="en-US" sz="9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Of The </a:t>
            </a:r>
            <a:r>
              <a:rPr lang="en-US" sz="85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                                                                                                                           </a:t>
            </a:r>
            <a:endParaRPr lang="en-US" sz="58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>
              <a:defRPr/>
            </a:pPr>
            <a:r>
              <a:rPr lang="en-US" sz="5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Dunlap church of Christ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52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                 </a:t>
            </a:r>
            <a:endParaRPr lang="en-US" sz="52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28600" y="5791200"/>
            <a:ext cx="96774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So Glad You Are Here!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 bwMode="auto">
          <a:xfrm>
            <a:off x="609600" y="1905000"/>
            <a:ext cx="3429000" cy="3048000"/>
          </a:xfrm>
          <a:prstGeom prst="ellipse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Wise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Oval 2"/>
          <p:cNvSpPr/>
          <p:nvPr/>
        </p:nvSpPr>
        <p:spPr bwMode="auto">
          <a:xfrm>
            <a:off x="5181600" y="1905000"/>
            <a:ext cx="3429000" cy="3048000"/>
          </a:xfrm>
          <a:prstGeom prst="ellipse">
            <a:avLst/>
          </a:prstGeom>
          <a:solidFill>
            <a:srgbClr val="00206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4000" dirty="0" smtClean="0"/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Foolish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28600" y="228600"/>
            <a:ext cx="8686800" cy="8382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6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Every Accountable Person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228600" y="5638800"/>
            <a:ext cx="8686800" cy="914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3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In One Of Two Classes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flipH="1">
            <a:off x="381000" y="5486400"/>
            <a:ext cx="8534400" cy="13716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pPr indent="0" algn="ctr">
              <a:spcBef>
                <a:spcPts val="0"/>
              </a:spcBef>
              <a:buClr>
                <a:srgbClr val="FFFF00"/>
              </a:buClr>
              <a:buSzPct val="110000"/>
            </a:pPr>
            <a:r>
              <a:rPr lang="en-US" sz="80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1:22-25</a:t>
            </a:r>
            <a:endParaRPr lang="en-US" sz="72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28601"/>
            <a:ext cx="8686800" cy="120032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Tendency?</a:t>
            </a:r>
            <a:endParaRPr lang="en-US" sz="72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676400"/>
            <a:ext cx="3133894" cy="3895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3733800" y="1752600"/>
            <a:ext cx="5410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Application!</a:t>
            </a:r>
            <a:endParaRPr lang="en-US" sz="6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Forgetful      Hearers!</a:t>
            </a:r>
            <a:endParaRPr lang="en-US" sz="4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228601"/>
            <a:ext cx="8610600" cy="1200329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002060"/>
                </a:solidFill>
              </a:rPr>
              <a:t>Reality Is This </a:t>
            </a:r>
            <a:endParaRPr lang="en-US" sz="72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1371600"/>
            <a:ext cx="8763000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FFFF00"/>
              </a:buClr>
              <a:buSzPct val="114000"/>
              <a:buFont typeface="Wingdings 2" pitchFamily="18" charset="2"/>
              <a:buChar char="C"/>
            </a:pPr>
            <a:r>
              <a:rPr lang="en-US" sz="5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are all builders!</a:t>
            </a:r>
          </a:p>
          <a:p>
            <a:pPr algn="just">
              <a:buClr>
                <a:srgbClr val="FFFF00"/>
              </a:buClr>
              <a:buSzPct val="114000"/>
              <a:buFont typeface="Wingdings 2" pitchFamily="18" charset="2"/>
              <a:buChar char="C"/>
            </a:pP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This is a process!</a:t>
            </a:r>
          </a:p>
          <a:p>
            <a:pPr algn="just">
              <a:buClr>
                <a:srgbClr val="FFFF00"/>
              </a:buClr>
              <a:buSzPct val="114000"/>
              <a:buFont typeface="Wingdings 2" pitchFamily="18" charset="2"/>
              <a:buChar char="C"/>
            </a:pPr>
            <a:r>
              <a:rPr lang="en-US" sz="6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 one of us is </a:t>
            </a:r>
            <a:r>
              <a:rPr lang="en-US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work in progress!</a:t>
            </a:r>
          </a:p>
          <a:p>
            <a:pPr algn="just">
              <a:buClr>
                <a:srgbClr val="FFFF00"/>
              </a:buClr>
              <a:buSzPct val="114000"/>
              <a:buFont typeface="Wingdings 2" pitchFamily="18" charset="2"/>
              <a:buChar char="C"/>
            </a:pPr>
            <a:r>
              <a:rPr lang="en-US" sz="5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kind do we choose daily to be?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066800"/>
          </a:xfrm>
          <a:solidFill>
            <a:schemeClr val="tx1"/>
          </a:solidFill>
        </p:spPr>
        <p:txBody>
          <a:bodyPr/>
          <a:lstStyle/>
          <a:p>
            <a:r>
              <a:rPr lang="en-US" sz="6000" dirty="0" smtClean="0">
                <a:solidFill>
                  <a:srgbClr val="002060"/>
                </a:solidFill>
                <a:latin typeface="Arial Black" pitchFamily="34" charset="0"/>
              </a:rPr>
              <a:t>The Possibility?</a:t>
            </a:r>
            <a:endParaRPr lang="en-US" sz="48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219200"/>
            <a:ext cx="8915400" cy="56388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sz="6000" dirty="0" smtClean="0">
                <a:latin typeface="Arial Black" pitchFamily="34" charset="0"/>
              </a:rPr>
              <a:t>  </a:t>
            </a:r>
            <a:r>
              <a:rPr lang="en-US" sz="4400" dirty="0" smtClean="0">
                <a:latin typeface="Arial Black" pitchFamily="34" charset="0"/>
              </a:rPr>
              <a:t>“Casting down imaginations, </a:t>
            </a:r>
            <a:r>
              <a:rPr lang="en-US" sz="4800" dirty="0" smtClean="0">
                <a:latin typeface="Arial Black" pitchFamily="34" charset="0"/>
              </a:rPr>
              <a:t>and every high thing that </a:t>
            </a:r>
            <a:r>
              <a:rPr lang="en-US" sz="4800" dirty="0" err="1" smtClean="0">
                <a:latin typeface="Arial Black" pitchFamily="34" charset="0"/>
              </a:rPr>
              <a:t>exalteth</a:t>
            </a:r>
            <a:r>
              <a:rPr lang="en-US" sz="4800" dirty="0" smtClean="0">
                <a:latin typeface="Arial Black" pitchFamily="34" charset="0"/>
              </a:rPr>
              <a:t> itself against </a:t>
            </a:r>
            <a:r>
              <a:rPr lang="en-US" sz="5400" dirty="0" smtClean="0">
                <a:latin typeface="Arial Black" pitchFamily="34" charset="0"/>
              </a:rPr>
              <a:t>the knowledge of God, &amp; bringing into captivity every thought to the obedience of Christ;             </a:t>
            </a:r>
          </a:p>
          <a:p>
            <a:pPr algn="just">
              <a:buNone/>
            </a:pPr>
            <a:r>
              <a:rPr lang="en-US" sz="5400" dirty="0" smtClean="0">
                <a:solidFill>
                  <a:srgbClr val="FFFF00"/>
                </a:solidFill>
                <a:latin typeface="Arial Black" pitchFamily="34" charset="0"/>
              </a:rPr>
              <a:t>       </a:t>
            </a:r>
            <a:r>
              <a:rPr lang="en-US" sz="6000" dirty="0" smtClean="0">
                <a:solidFill>
                  <a:srgbClr val="FFFF00"/>
                </a:solidFill>
                <a:latin typeface="Arial Black" pitchFamily="34" charset="0"/>
              </a:rPr>
              <a:t>II Corinthians 10:5</a:t>
            </a:r>
            <a:endParaRPr lang="en-US" sz="48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066800"/>
          </a:xfrm>
          <a:solidFill>
            <a:schemeClr val="tx1"/>
          </a:solidFill>
        </p:spPr>
        <p:txBody>
          <a:bodyPr/>
          <a:lstStyle/>
          <a:p>
            <a:r>
              <a:rPr lang="en-US" sz="6000" dirty="0" smtClean="0">
                <a:solidFill>
                  <a:srgbClr val="002060"/>
                </a:solidFill>
                <a:latin typeface="Arial Black" pitchFamily="34" charset="0"/>
              </a:rPr>
              <a:t>The Possibility?</a:t>
            </a:r>
            <a:endParaRPr lang="en-US" sz="48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1219200"/>
            <a:ext cx="8915400" cy="56388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sz="6000" dirty="0" smtClean="0">
                <a:latin typeface="Arial Black" pitchFamily="34" charset="0"/>
              </a:rPr>
              <a:t>  </a:t>
            </a:r>
            <a:r>
              <a:rPr lang="en-US" sz="4400" dirty="0" smtClean="0">
                <a:latin typeface="Arial Black" pitchFamily="34" charset="0"/>
              </a:rPr>
              <a:t>“Casting down imaginations, </a:t>
            </a:r>
            <a:r>
              <a:rPr lang="en-US" sz="4800" dirty="0" smtClean="0">
                <a:latin typeface="Arial Black" pitchFamily="34" charset="0"/>
              </a:rPr>
              <a:t>and every high thing that </a:t>
            </a:r>
            <a:r>
              <a:rPr lang="en-US" sz="4800" dirty="0" err="1" smtClean="0">
                <a:latin typeface="Arial Black" pitchFamily="34" charset="0"/>
              </a:rPr>
              <a:t>exalteth</a:t>
            </a:r>
            <a:r>
              <a:rPr lang="en-US" sz="4800" dirty="0" smtClean="0">
                <a:latin typeface="Arial Black" pitchFamily="34" charset="0"/>
              </a:rPr>
              <a:t> itself against </a:t>
            </a:r>
            <a:r>
              <a:rPr lang="en-US" sz="5400" dirty="0" smtClean="0">
                <a:latin typeface="Arial Black" pitchFamily="34" charset="0"/>
              </a:rPr>
              <a:t>the knowledge of God, &amp; </a:t>
            </a:r>
            <a:r>
              <a:rPr lang="en-US" sz="5400" dirty="0" smtClean="0">
                <a:solidFill>
                  <a:srgbClr val="FFFF00"/>
                </a:solidFill>
                <a:latin typeface="Arial Black" pitchFamily="34" charset="0"/>
              </a:rPr>
              <a:t>bringing into captivity every thought to the obedience of Christ</a:t>
            </a:r>
            <a:r>
              <a:rPr lang="en-US" sz="5400" dirty="0" smtClean="0">
                <a:latin typeface="Arial Black" pitchFamily="34" charset="0"/>
              </a:rPr>
              <a:t>;             </a:t>
            </a:r>
          </a:p>
          <a:p>
            <a:pPr algn="just">
              <a:buNone/>
            </a:pPr>
            <a:r>
              <a:rPr lang="en-US" sz="5400" dirty="0" smtClean="0">
                <a:solidFill>
                  <a:srgbClr val="FFFF00"/>
                </a:solidFill>
                <a:latin typeface="Arial Black" pitchFamily="34" charset="0"/>
              </a:rPr>
              <a:t>       </a:t>
            </a:r>
            <a:r>
              <a:rPr lang="en-US" sz="6000" dirty="0" smtClean="0">
                <a:solidFill>
                  <a:srgbClr val="FFFF00"/>
                </a:solidFill>
                <a:latin typeface="Arial Black" pitchFamily="34" charset="0"/>
              </a:rPr>
              <a:t>II Corinthians 10:5</a:t>
            </a:r>
            <a:endParaRPr lang="en-US" sz="4800" dirty="0">
              <a:solidFill>
                <a:srgbClr val="FFFF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046657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33400" y="1143000"/>
            <a:ext cx="9448800" cy="4953000"/>
          </a:xfrm>
        </p:spPr>
        <p:txBody>
          <a:bodyPr/>
          <a:lstStyle/>
          <a:p>
            <a:pPr indent="0" algn="ctr">
              <a:spcBef>
                <a:spcPts val="0"/>
              </a:spcBef>
              <a:buClr>
                <a:srgbClr val="FFFF00"/>
              </a:buClr>
              <a:buSzPct val="110000"/>
              <a:buNone/>
            </a:pPr>
            <a:r>
              <a:rPr lang="en-US" sz="8000" u="sng" dirty="0" smtClean="0">
                <a:latin typeface="Arial Black" pitchFamily="34" charset="0"/>
              </a:rPr>
              <a:t>It Is A Process!</a:t>
            </a:r>
          </a:p>
          <a:p>
            <a:pPr indent="0" algn="ctr">
              <a:spcBef>
                <a:spcPts val="0"/>
              </a:spcBef>
              <a:buClr>
                <a:srgbClr val="FFFF00"/>
              </a:buClr>
              <a:buSzPct val="110000"/>
              <a:buFont typeface="Wingdings 2" pitchFamily="18" charset="2"/>
              <a:buChar char="C"/>
            </a:pPr>
            <a:r>
              <a:rPr lang="en-US" sz="7200" dirty="0" smtClean="0">
                <a:solidFill>
                  <a:srgbClr val="FFFF00"/>
                </a:solidFill>
                <a:latin typeface="Arial Black" pitchFamily="34" charset="0"/>
              </a:rPr>
              <a:t>Romans 12:1-2</a:t>
            </a:r>
          </a:p>
          <a:p>
            <a:pPr indent="0" algn="ctr">
              <a:spcBef>
                <a:spcPts val="0"/>
              </a:spcBef>
              <a:buClr>
                <a:srgbClr val="FFFF00"/>
              </a:buClr>
              <a:buSzPct val="110000"/>
              <a:buFont typeface="Wingdings 2" pitchFamily="18" charset="2"/>
              <a:buChar char="C"/>
            </a:pPr>
            <a:r>
              <a:rPr lang="en-US" sz="7200" dirty="0" smtClean="0">
                <a:solidFill>
                  <a:srgbClr val="FFFF00"/>
                </a:solidFill>
                <a:latin typeface="Arial Black" pitchFamily="34" charset="0"/>
              </a:rPr>
              <a:t>Philippians 2:5</a:t>
            </a:r>
          </a:p>
          <a:p>
            <a:pPr indent="0" algn="ctr">
              <a:spcBef>
                <a:spcPts val="0"/>
              </a:spcBef>
              <a:buClr>
                <a:srgbClr val="FFFF00"/>
              </a:buClr>
              <a:buSzPct val="110000"/>
              <a:buFont typeface="Wingdings 2" pitchFamily="18" charset="2"/>
              <a:buChar char="C"/>
            </a:pPr>
            <a:r>
              <a:rPr lang="en-US" sz="7200" dirty="0" smtClean="0">
                <a:solidFill>
                  <a:srgbClr val="FFFF00"/>
                </a:solidFill>
                <a:latin typeface="Arial Black" pitchFamily="34" charset="0"/>
              </a:rPr>
              <a:t>Hebrews 1:1-2</a:t>
            </a:r>
          </a:p>
          <a:p>
            <a:pPr indent="0" algn="ctr">
              <a:spcBef>
                <a:spcPts val="0"/>
              </a:spcBef>
              <a:buClr>
                <a:srgbClr val="FFFF00"/>
              </a:buClr>
              <a:buSzPct val="110000"/>
              <a:buFont typeface="Wingdings 2" pitchFamily="18" charset="2"/>
              <a:buChar char="C"/>
            </a:pPr>
            <a:r>
              <a:rPr lang="en-US" sz="7200" dirty="0" smtClean="0">
                <a:solidFill>
                  <a:srgbClr val="FFFF00"/>
                </a:solidFill>
                <a:latin typeface="Arial Black" pitchFamily="34" charset="0"/>
              </a:rPr>
              <a:t>II Peter 3:18</a:t>
            </a:r>
            <a:endParaRPr lang="en-US" sz="60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066800"/>
          </a:xfrm>
          <a:solidFill>
            <a:schemeClr val="tx1"/>
          </a:solidFill>
        </p:spPr>
        <p:txBody>
          <a:bodyPr/>
          <a:lstStyle/>
          <a:p>
            <a:r>
              <a:rPr lang="en-US" sz="6600" dirty="0" smtClean="0">
                <a:solidFill>
                  <a:srgbClr val="002060"/>
                </a:solidFill>
                <a:latin typeface="Arial Black" pitchFamily="34" charset="0"/>
              </a:rPr>
              <a:t>How Possible?</a:t>
            </a:r>
            <a:endParaRPr lang="en-US" sz="66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8684986" cy="6063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8684986" cy="6063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 bwMode="auto">
          <a:xfrm>
            <a:off x="685800" y="3429000"/>
            <a:ext cx="7772400" cy="25146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55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Christian Character Under Construction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8684986" cy="6063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 bwMode="auto">
          <a:xfrm>
            <a:off x="685800" y="3429000"/>
            <a:ext cx="7772400" cy="25146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Molded Into The Image Of Christ 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1066800" y="990600"/>
            <a:ext cx="7010400" cy="1905000"/>
          </a:xfrm>
          <a:prstGeom prst="ellipse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447800"/>
            <a:ext cx="754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Transformation!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0"/>
            <a:ext cx="8686800" cy="1905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1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Welcome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57400"/>
            <a:ext cx="9144000" cy="37338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sz="8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To The Services</a:t>
            </a:r>
          </a:p>
          <a:p>
            <a:pPr>
              <a:defRPr/>
            </a:pPr>
            <a:r>
              <a:rPr lang="en-US" sz="9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Of </a:t>
            </a:r>
            <a:r>
              <a:rPr lang="en-US" sz="95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The</a:t>
            </a:r>
            <a:r>
              <a:rPr lang="en-US" sz="71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                                                </a:t>
            </a:r>
            <a:endParaRPr lang="en-US" sz="4800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>
              <a:defRPr/>
            </a:pPr>
            <a:r>
              <a:rPr lang="en-US" sz="58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Dunlap church of Christ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en-US" sz="58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-228600" y="5791200"/>
            <a:ext cx="96774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 Just Let Us Know!</a:t>
            </a:r>
            <a:endParaRPr lang="en-US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304800"/>
            <a:ext cx="8684986" cy="6063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 bwMode="auto">
          <a:xfrm>
            <a:off x="685800" y="3429000"/>
            <a:ext cx="7772400" cy="25146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6600" b="0" i="0" u="none" strike="noStrike" cap="none" normalizeH="0" baseline="0" dirty="0" smtClean="0">
                <a:ln>
                  <a:noFill/>
                </a:ln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Mind of Christ</a:t>
            </a:r>
            <a:r>
              <a:rPr lang="en-US" sz="66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en-US" sz="64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Yields Christ-like</a:t>
            </a:r>
          </a:p>
          <a:p>
            <a:pPr marL="0" marR="0" indent="0" algn="ctr" defTabSz="914400" rtl="0" eaLnBrk="0" fontAlgn="base" latinLnBrk="0" hangingPunct="0">
              <a:spcBef>
                <a:spcPts val="3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51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Conduct &amp; Character</a:t>
            </a:r>
            <a:endParaRPr kumimoji="0" lang="en-US" sz="5100" b="0" i="0" u="none" strike="noStrike" cap="none" normalizeH="0" baseline="0" dirty="0" smtClean="0">
              <a:ln>
                <a:noFill/>
              </a:ln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1066800" y="990600"/>
            <a:ext cx="7010400" cy="1905000"/>
          </a:xfrm>
          <a:prstGeom prst="ellipse">
            <a:avLst/>
          </a:prstGeom>
          <a:solidFill>
            <a:srgbClr val="FF66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12192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Mind Renewal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915400" cy="51054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4000" dirty="0" smtClean="0"/>
              <a:t>  </a:t>
            </a:r>
            <a:r>
              <a:rPr lang="en-US" sz="5100" dirty="0" smtClean="0">
                <a:latin typeface="Arial Black" pitchFamily="34" charset="0"/>
              </a:rPr>
              <a:t>“And Jesus increased in wisdom and stature, and in </a:t>
            </a:r>
            <a:r>
              <a:rPr lang="en-US" sz="5100" dirty="0" err="1" smtClean="0">
                <a:latin typeface="Arial Black" pitchFamily="34" charset="0"/>
              </a:rPr>
              <a:t>favour</a:t>
            </a:r>
            <a:r>
              <a:rPr lang="en-US" sz="5100" dirty="0" smtClean="0">
                <a:latin typeface="Arial Black" pitchFamily="34" charset="0"/>
              </a:rPr>
              <a:t> with God and man.” 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19200"/>
          </a:xfrm>
          <a:solidFill>
            <a:schemeClr val="tx1"/>
          </a:solidFill>
        </p:spPr>
        <p:txBody>
          <a:bodyPr/>
          <a:lstStyle/>
          <a:p>
            <a:r>
              <a:rPr lang="en-US" sz="8000" dirty="0" smtClean="0">
                <a:solidFill>
                  <a:srgbClr val="002060"/>
                </a:solidFill>
                <a:latin typeface="Arial Black" pitchFamily="34" charset="0"/>
              </a:rPr>
              <a:t>Luke 2:52</a:t>
            </a:r>
            <a:endParaRPr lang="en-US" sz="8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0" y="0"/>
            <a:ext cx="9144000" cy="6858000"/>
          </a:xfrm>
          <a:prstGeom prst="ellipse">
            <a:avLst/>
          </a:prstGeom>
          <a:solidFill>
            <a:srgbClr val="002060"/>
          </a:solidFill>
          <a:ln w="38100" cap="flat" cmpd="sng" algn="ctr">
            <a:solidFill>
              <a:srgbClr val="00206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8000" b="0" i="0" u="none" strike="noStrike" cap="none" normalizeH="0" baseline="0" dirty="0" smtClean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1524000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Christ  </a:t>
            </a:r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Our Perfect </a:t>
            </a:r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7" grpId="1" animBg="1"/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04800" y="1524000"/>
            <a:ext cx="9220200" cy="4572000"/>
          </a:xfrm>
        </p:spPr>
        <p:txBody>
          <a:bodyPr/>
          <a:lstStyle/>
          <a:p>
            <a:pPr algn="ctr">
              <a:buNone/>
            </a:pPr>
            <a:r>
              <a:rPr lang="en-US" sz="5400" dirty="0" smtClean="0"/>
              <a:t>   </a:t>
            </a:r>
            <a:r>
              <a:rPr lang="en-US" sz="7200" dirty="0" smtClean="0">
                <a:latin typeface="Arial Black" pitchFamily="34" charset="0"/>
              </a:rPr>
              <a:t>As a child, He was subject to His parents    </a:t>
            </a:r>
            <a:r>
              <a:rPr lang="en-US" sz="6100" dirty="0" smtClean="0">
                <a:solidFill>
                  <a:srgbClr val="FFFF00"/>
                </a:solidFill>
                <a:latin typeface="Arial Black" pitchFamily="34" charset="0"/>
              </a:rPr>
              <a:t>Luke 2:51; Eph.6:1; </a:t>
            </a:r>
            <a:r>
              <a:rPr lang="en-US" sz="6600" dirty="0" smtClean="0">
                <a:solidFill>
                  <a:srgbClr val="FFFF00"/>
                </a:solidFill>
                <a:latin typeface="Arial Black" pitchFamily="34" charset="0"/>
              </a:rPr>
              <a:t>Colossians 3:20</a:t>
            </a:r>
            <a:r>
              <a:rPr lang="en-US" sz="6600" dirty="0" smtClean="0">
                <a:latin typeface="Arial Black" pitchFamily="34" charset="0"/>
              </a:rPr>
              <a:t> </a:t>
            </a:r>
            <a:endParaRPr lang="en-US" sz="5400" dirty="0">
              <a:latin typeface="Arial Black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295400"/>
          </a:xfrm>
          <a:solidFill>
            <a:schemeClr val="tx1"/>
          </a:solidFill>
        </p:spPr>
        <p:txBody>
          <a:bodyPr/>
          <a:lstStyle/>
          <a:p>
            <a:r>
              <a:rPr lang="en-US" sz="6800" dirty="0" smtClean="0">
                <a:solidFill>
                  <a:srgbClr val="002060"/>
                </a:solidFill>
                <a:latin typeface="Arial Black" pitchFamily="34" charset="0"/>
              </a:rPr>
              <a:t>Think About It!</a:t>
            </a:r>
            <a:endParaRPr lang="en-US" sz="68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915400" cy="4572000"/>
          </a:xfrm>
        </p:spPr>
        <p:txBody>
          <a:bodyPr/>
          <a:lstStyle/>
          <a:p>
            <a:pPr indent="0" algn="ctr">
              <a:spcBef>
                <a:spcPts val="0"/>
              </a:spcBef>
              <a:buNone/>
            </a:pPr>
            <a:r>
              <a:rPr lang="en-US" sz="5400" dirty="0" smtClean="0">
                <a:latin typeface="Arial Black" pitchFamily="34" charset="0"/>
              </a:rPr>
              <a:t>He was about His </a:t>
            </a:r>
            <a:r>
              <a:rPr lang="en-US" sz="5000" dirty="0" smtClean="0">
                <a:latin typeface="Arial Black" pitchFamily="34" charset="0"/>
              </a:rPr>
              <a:t>Father's business at an early age, i.e., He was interested in spiritual </a:t>
            </a:r>
            <a:r>
              <a:rPr lang="en-US" sz="4500" dirty="0" smtClean="0">
                <a:latin typeface="Arial Black" pitchFamily="34" charset="0"/>
              </a:rPr>
              <a:t>things while just a youth </a:t>
            </a:r>
            <a:r>
              <a:rPr lang="en-US" sz="5400" dirty="0" smtClean="0">
                <a:latin typeface="Arial Black" pitchFamily="34" charset="0"/>
              </a:rPr>
              <a:t>(</a:t>
            </a:r>
            <a:r>
              <a:rPr lang="en-US" sz="5400" dirty="0" smtClean="0">
                <a:solidFill>
                  <a:srgbClr val="FFFF00"/>
                </a:solidFill>
                <a:latin typeface="Arial Black" pitchFamily="34" charset="0"/>
              </a:rPr>
              <a:t>Luke 2:49;Ecc.12:1</a:t>
            </a:r>
            <a:r>
              <a:rPr lang="en-US" sz="5400" dirty="0" smtClean="0">
                <a:latin typeface="Arial Black" pitchFamily="34" charset="0"/>
              </a:rPr>
              <a:t>)</a:t>
            </a:r>
            <a:endParaRPr lang="en-US" sz="5400" dirty="0">
              <a:latin typeface="Arial Black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295400"/>
          </a:xfrm>
          <a:solidFill>
            <a:schemeClr val="tx1"/>
          </a:solidFill>
        </p:spPr>
        <p:txBody>
          <a:bodyPr/>
          <a:lstStyle/>
          <a:p>
            <a:r>
              <a:rPr lang="en-US" sz="6800" dirty="0" smtClean="0">
                <a:solidFill>
                  <a:srgbClr val="002060"/>
                </a:solidFill>
                <a:latin typeface="Arial Black" pitchFamily="34" charset="0"/>
              </a:rPr>
              <a:t>Think About It!</a:t>
            </a:r>
            <a:endParaRPr lang="en-US" sz="68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915400" cy="4572000"/>
          </a:xfrm>
        </p:spPr>
        <p:txBody>
          <a:bodyPr/>
          <a:lstStyle/>
          <a:p>
            <a:pPr algn="ctr">
              <a:buNone/>
            </a:pPr>
            <a:r>
              <a:rPr lang="en-US" sz="8000" dirty="0" smtClean="0">
                <a:latin typeface="Arial Black" pitchFamily="34" charset="0"/>
              </a:rPr>
              <a:t>He lived, not </a:t>
            </a:r>
            <a:r>
              <a:rPr lang="en-US" sz="7200" dirty="0" smtClean="0">
                <a:latin typeface="Arial Black" pitchFamily="34" charset="0"/>
              </a:rPr>
              <a:t>selfishly, but for </a:t>
            </a:r>
            <a:r>
              <a:rPr lang="en-US" sz="6600" dirty="0" smtClean="0">
                <a:latin typeface="Arial Black" pitchFamily="34" charset="0"/>
              </a:rPr>
              <a:t>others (</a:t>
            </a:r>
            <a:r>
              <a:rPr lang="en-US" sz="6600" dirty="0" smtClean="0">
                <a:solidFill>
                  <a:srgbClr val="FFFF00"/>
                </a:solidFill>
                <a:latin typeface="Arial Black" pitchFamily="34" charset="0"/>
              </a:rPr>
              <a:t>Mk.10:45; Philippians 2:4</a:t>
            </a:r>
            <a:r>
              <a:rPr lang="en-US" sz="6600" dirty="0" smtClean="0">
                <a:latin typeface="Arial Black" pitchFamily="34" charset="0"/>
              </a:rPr>
              <a:t>). </a:t>
            </a:r>
            <a:endParaRPr lang="en-US" sz="6600" dirty="0">
              <a:latin typeface="Arial Black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295400"/>
          </a:xfrm>
          <a:solidFill>
            <a:schemeClr val="tx1"/>
          </a:solidFill>
        </p:spPr>
        <p:txBody>
          <a:bodyPr/>
          <a:lstStyle/>
          <a:p>
            <a:r>
              <a:rPr lang="en-US" sz="6800" dirty="0" smtClean="0">
                <a:solidFill>
                  <a:srgbClr val="002060"/>
                </a:solidFill>
                <a:latin typeface="Arial Black" pitchFamily="34" charset="0"/>
              </a:rPr>
              <a:t>Think About It!</a:t>
            </a:r>
            <a:endParaRPr lang="en-US" sz="68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8915400" cy="4572000"/>
          </a:xfrm>
        </p:spPr>
        <p:txBody>
          <a:bodyPr/>
          <a:lstStyle/>
          <a:p>
            <a:pPr algn="ctr">
              <a:buNone/>
            </a:pPr>
            <a:r>
              <a:rPr lang="en-US" sz="6600" dirty="0" smtClean="0">
                <a:latin typeface="Arial Black" pitchFamily="34" charset="0"/>
              </a:rPr>
              <a:t> He accomplished </a:t>
            </a:r>
            <a:r>
              <a:rPr lang="en-US" sz="7200" dirty="0" smtClean="0">
                <a:latin typeface="Arial Black" pitchFamily="34" charset="0"/>
              </a:rPr>
              <a:t>the Father’s will </a:t>
            </a:r>
            <a:r>
              <a:rPr lang="en-US" sz="8000" dirty="0" smtClean="0">
                <a:latin typeface="Arial Black" pitchFamily="34" charset="0"/>
              </a:rPr>
              <a:t>in His life   (</a:t>
            </a:r>
            <a:r>
              <a:rPr lang="en-US" sz="8000" dirty="0" smtClean="0">
                <a:solidFill>
                  <a:srgbClr val="FFFF00"/>
                </a:solidFill>
                <a:latin typeface="Arial Black" pitchFamily="34" charset="0"/>
              </a:rPr>
              <a:t>John 6:38</a:t>
            </a:r>
            <a:r>
              <a:rPr lang="en-US" sz="8000" dirty="0" smtClean="0">
                <a:latin typeface="Arial Black" pitchFamily="34" charset="0"/>
              </a:rPr>
              <a:t>). </a:t>
            </a:r>
            <a:endParaRPr lang="en-US" sz="7200" dirty="0">
              <a:latin typeface="Arial Black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295400"/>
          </a:xfrm>
          <a:solidFill>
            <a:schemeClr val="tx1"/>
          </a:solidFill>
        </p:spPr>
        <p:txBody>
          <a:bodyPr/>
          <a:lstStyle/>
          <a:p>
            <a:r>
              <a:rPr lang="en-US" sz="6800" dirty="0" smtClean="0">
                <a:solidFill>
                  <a:srgbClr val="002060"/>
                </a:solidFill>
                <a:latin typeface="Arial Black" pitchFamily="34" charset="0"/>
              </a:rPr>
              <a:t>Think About It!</a:t>
            </a:r>
            <a:endParaRPr lang="en-US" sz="68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915400" cy="4572000"/>
          </a:xfrm>
        </p:spPr>
        <p:txBody>
          <a:bodyPr/>
          <a:lstStyle/>
          <a:p>
            <a:pPr algn="ctr">
              <a:buNone/>
            </a:pPr>
            <a:r>
              <a:rPr lang="en-US" sz="6000" dirty="0" smtClean="0">
                <a:latin typeface="Arial Black" pitchFamily="34" charset="0"/>
              </a:rPr>
              <a:t> He left an example </a:t>
            </a:r>
            <a:r>
              <a:rPr lang="en-US" sz="6800" dirty="0" smtClean="0">
                <a:latin typeface="Arial Black" pitchFamily="34" charset="0"/>
              </a:rPr>
              <a:t>that all believers </a:t>
            </a:r>
            <a:r>
              <a:rPr lang="en-US" sz="7200" dirty="0" smtClean="0">
                <a:latin typeface="Arial Black" pitchFamily="34" charset="0"/>
              </a:rPr>
              <a:t>can follow. </a:t>
            </a:r>
            <a:endParaRPr lang="en-US" sz="6800" dirty="0" smtClean="0">
              <a:latin typeface="Arial Black" pitchFamily="34" charset="0"/>
            </a:endParaRPr>
          </a:p>
          <a:p>
            <a:pPr algn="ctr">
              <a:buNone/>
            </a:pPr>
            <a:r>
              <a:rPr lang="en-US" sz="8000" dirty="0" smtClean="0">
                <a:solidFill>
                  <a:srgbClr val="FFFF00"/>
                </a:solidFill>
                <a:latin typeface="Arial Black" pitchFamily="34" charset="0"/>
              </a:rPr>
              <a:t>I Peter 2:21</a:t>
            </a:r>
            <a:endParaRPr lang="en-US" sz="8000" dirty="0">
              <a:latin typeface="Arial Black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295400"/>
          </a:xfrm>
          <a:solidFill>
            <a:schemeClr val="tx1"/>
          </a:solidFill>
        </p:spPr>
        <p:txBody>
          <a:bodyPr/>
          <a:lstStyle/>
          <a:p>
            <a:r>
              <a:rPr lang="en-US" sz="6800" dirty="0" smtClean="0">
                <a:solidFill>
                  <a:srgbClr val="002060"/>
                </a:solidFill>
                <a:latin typeface="Arial Black" pitchFamily="34" charset="0"/>
              </a:rPr>
              <a:t>Think About It!</a:t>
            </a:r>
            <a:endParaRPr lang="en-US" sz="68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295400"/>
          </a:xfrm>
          <a:solidFill>
            <a:schemeClr val="tx1"/>
          </a:solidFill>
        </p:spPr>
        <p:txBody>
          <a:bodyPr/>
          <a:lstStyle/>
          <a:p>
            <a:r>
              <a:rPr lang="en-US" sz="5000" dirty="0" smtClean="0">
                <a:solidFill>
                  <a:srgbClr val="002060"/>
                </a:solidFill>
                <a:latin typeface="Arial Black" pitchFamily="34" charset="0"/>
              </a:rPr>
              <a:t>As Jesus Did, So Do We!</a:t>
            </a:r>
            <a:endParaRPr lang="en-US" sz="5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-381000" y="1600200"/>
            <a:ext cx="9525000" cy="4495800"/>
          </a:xfrm>
        </p:spPr>
        <p:txBody>
          <a:bodyPr/>
          <a:lstStyle/>
          <a:p>
            <a:pPr marL="228600" lvl="5" indent="0" algn="ctr">
              <a:spcBef>
                <a:spcPts val="0"/>
              </a:spcBef>
              <a:buClr>
                <a:srgbClr val="FFFF00"/>
              </a:buClr>
              <a:buSzPct val="109000"/>
              <a:buFont typeface="Wingdings 2" pitchFamily="18" charset="2"/>
              <a:buChar char="C"/>
            </a:pPr>
            <a:r>
              <a:rPr lang="en-US" sz="7200" dirty="0" smtClean="0">
                <a:latin typeface="Arial Black" pitchFamily="34" charset="0"/>
              </a:rPr>
              <a:t>Wisdom, </a:t>
            </a:r>
          </a:p>
          <a:p>
            <a:pPr indent="0" algn="ctr">
              <a:spcBef>
                <a:spcPts val="0"/>
              </a:spcBef>
              <a:buClr>
                <a:srgbClr val="FFFF00"/>
              </a:buClr>
              <a:buSzPct val="109000"/>
              <a:buFont typeface="Wingdings 2" pitchFamily="18" charset="2"/>
              <a:buChar char="C"/>
            </a:pPr>
            <a:r>
              <a:rPr lang="en-US" sz="8000" dirty="0" smtClean="0">
                <a:latin typeface="Arial Black" pitchFamily="34" charset="0"/>
              </a:rPr>
              <a:t>Stature,</a:t>
            </a:r>
            <a:r>
              <a:rPr lang="en-US" sz="6000" dirty="0" smtClean="0">
                <a:latin typeface="Arial Black" pitchFamily="34" charset="0"/>
              </a:rPr>
              <a:t> </a:t>
            </a:r>
          </a:p>
          <a:p>
            <a:pPr indent="0" algn="ctr">
              <a:spcBef>
                <a:spcPts val="0"/>
              </a:spcBef>
              <a:buClr>
                <a:srgbClr val="FFFF00"/>
              </a:buClr>
              <a:buSzPct val="109000"/>
              <a:buFont typeface="Wingdings 2" pitchFamily="18" charset="2"/>
              <a:buChar char="C"/>
            </a:pPr>
            <a:r>
              <a:rPr lang="en-US" sz="6600" dirty="0" smtClean="0">
                <a:latin typeface="Arial Black" pitchFamily="34" charset="0"/>
              </a:rPr>
              <a:t>Favor with God,</a:t>
            </a:r>
          </a:p>
          <a:p>
            <a:pPr indent="0" algn="ctr">
              <a:spcBef>
                <a:spcPts val="0"/>
              </a:spcBef>
              <a:buClr>
                <a:srgbClr val="FFFF00"/>
              </a:buClr>
              <a:buSzPct val="109000"/>
              <a:buFont typeface="Wingdings 2" pitchFamily="18" charset="2"/>
              <a:buChar char="C"/>
            </a:pPr>
            <a:r>
              <a:rPr lang="en-US" sz="6600" dirty="0" smtClean="0">
                <a:latin typeface="Arial Black" pitchFamily="34" charset="0"/>
              </a:rPr>
              <a:t>Favor with man.</a:t>
            </a:r>
            <a:endParaRPr lang="en-US" sz="6600" dirty="0">
              <a:latin typeface="Arial Black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295400"/>
          </a:xfrm>
          <a:solidFill>
            <a:schemeClr val="tx1"/>
          </a:solidFill>
        </p:spPr>
        <p:txBody>
          <a:bodyPr/>
          <a:lstStyle/>
          <a:p>
            <a:r>
              <a:rPr lang="en-US" sz="5000" dirty="0" smtClean="0">
                <a:solidFill>
                  <a:srgbClr val="002060"/>
                </a:solidFill>
                <a:latin typeface="Arial Black" pitchFamily="34" charset="0"/>
              </a:rPr>
              <a:t>As Jesus Did, So Do We!</a:t>
            </a:r>
            <a:endParaRPr lang="en-US" sz="5000" dirty="0">
              <a:solidFill>
                <a:srgbClr val="002060"/>
              </a:solidFill>
              <a:latin typeface="Arial Black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495800"/>
          </a:xfrm>
        </p:spPr>
        <p:txBody>
          <a:bodyPr/>
          <a:lstStyle/>
          <a:p>
            <a:pPr marL="228600" lvl="5" indent="0" algn="ctr">
              <a:spcBef>
                <a:spcPts val="0"/>
              </a:spcBef>
              <a:buClr>
                <a:srgbClr val="FFFF00"/>
              </a:buClr>
              <a:buSzPct val="109000"/>
              <a:buFont typeface="Wingdings 2" pitchFamily="18" charset="2"/>
              <a:buChar char="C"/>
            </a:pPr>
            <a:r>
              <a:rPr lang="en-US" sz="7200" dirty="0" smtClean="0">
                <a:latin typeface="Arial Black" pitchFamily="34" charset="0"/>
              </a:rPr>
              <a:t>Intellectually, </a:t>
            </a:r>
          </a:p>
          <a:p>
            <a:pPr indent="0" algn="ctr">
              <a:spcBef>
                <a:spcPts val="0"/>
              </a:spcBef>
              <a:buClr>
                <a:srgbClr val="FFFF00"/>
              </a:buClr>
              <a:buSzPct val="109000"/>
              <a:buFont typeface="Wingdings 2" pitchFamily="18" charset="2"/>
              <a:buChar char="C"/>
            </a:pPr>
            <a:r>
              <a:rPr lang="en-US" sz="8000" dirty="0" smtClean="0">
                <a:latin typeface="Arial Black" pitchFamily="34" charset="0"/>
              </a:rPr>
              <a:t>Physically,</a:t>
            </a:r>
            <a:r>
              <a:rPr lang="en-US" sz="6400" dirty="0" smtClean="0">
                <a:latin typeface="Arial Black" pitchFamily="34" charset="0"/>
              </a:rPr>
              <a:t> </a:t>
            </a:r>
          </a:p>
          <a:p>
            <a:pPr indent="0" algn="ctr">
              <a:spcBef>
                <a:spcPts val="0"/>
              </a:spcBef>
              <a:buClr>
                <a:srgbClr val="FFFF00"/>
              </a:buClr>
              <a:buSzPct val="109000"/>
              <a:buFont typeface="Wingdings 2" pitchFamily="18" charset="2"/>
              <a:buChar char="C"/>
            </a:pPr>
            <a:r>
              <a:rPr lang="en-US" sz="7200" dirty="0" smtClean="0">
                <a:latin typeface="Arial Black" pitchFamily="34" charset="0"/>
              </a:rPr>
              <a:t>Spiritually,</a:t>
            </a:r>
          </a:p>
          <a:p>
            <a:pPr indent="0" algn="ctr">
              <a:spcBef>
                <a:spcPts val="0"/>
              </a:spcBef>
              <a:buClr>
                <a:srgbClr val="FFFF00"/>
              </a:buClr>
              <a:buSzPct val="109000"/>
              <a:buFont typeface="Wingdings 2" pitchFamily="18" charset="2"/>
              <a:buChar char="C"/>
            </a:pPr>
            <a:r>
              <a:rPr lang="en-US" sz="7200" dirty="0" smtClean="0">
                <a:latin typeface="Arial Black" pitchFamily="34" charset="0"/>
              </a:rPr>
              <a:t>Socially.</a:t>
            </a:r>
            <a:endParaRPr lang="en-US" sz="7200" dirty="0">
              <a:latin typeface="Arial Black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46482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6600" dirty="0" smtClean="0">
                <a:latin typeface="Arial Black" pitchFamily="34" charset="0"/>
              </a:rPr>
              <a:t>"Whatsoever thy hand </a:t>
            </a:r>
            <a:r>
              <a:rPr lang="en-US" sz="6600" dirty="0" err="1" smtClean="0">
                <a:latin typeface="Arial Black" pitchFamily="34" charset="0"/>
              </a:rPr>
              <a:t>findeth</a:t>
            </a:r>
            <a:r>
              <a:rPr lang="en-US" sz="6600" dirty="0" smtClean="0">
                <a:latin typeface="Arial Black" pitchFamily="34" charset="0"/>
              </a:rPr>
              <a:t> to do, do it with thy </a:t>
            </a:r>
            <a:r>
              <a:rPr lang="en-US" sz="6600" smtClean="0">
                <a:latin typeface="Arial Black" pitchFamily="34" charset="0"/>
              </a:rPr>
              <a:t>might</a:t>
            </a:r>
            <a:r>
              <a:rPr lang="en-US" sz="6600" smtClean="0">
                <a:latin typeface="Arial Black" pitchFamily="34" charset="0"/>
              </a:rPr>
              <a:t>;” </a:t>
            </a:r>
            <a:r>
              <a:rPr lang="en-US" sz="6600" dirty="0" smtClean="0">
                <a:solidFill>
                  <a:srgbClr val="FFFF00"/>
                </a:solidFill>
                <a:latin typeface="Arial Black" pitchFamily="34" charset="0"/>
              </a:rPr>
              <a:t>Ecclesiastes 9:10</a:t>
            </a:r>
            <a:endParaRPr lang="en-US" sz="6600" dirty="0">
              <a:solidFill>
                <a:srgbClr val="FFFF00"/>
              </a:solidFill>
              <a:latin typeface="Arial Black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295400"/>
          </a:xfrm>
          <a:solidFill>
            <a:schemeClr val="tx1"/>
          </a:solidFill>
        </p:spPr>
        <p:txBody>
          <a:bodyPr/>
          <a:lstStyle/>
          <a:p>
            <a:r>
              <a:rPr lang="en-US" sz="6000" dirty="0" smtClean="0">
                <a:solidFill>
                  <a:srgbClr val="002060"/>
                </a:solidFill>
                <a:latin typeface="Arial Black" pitchFamily="34" charset="0"/>
              </a:rPr>
              <a:t>Be All You Can Be!</a:t>
            </a:r>
            <a:endParaRPr lang="en-US" sz="60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solidFill>
            <a:schemeClr val="tx1"/>
          </a:solidFill>
        </p:spPr>
        <p:txBody>
          <a:bodyPr/>
          <a:lstStyle/>
          <a:p>
            <a:r>
              <a:rPr lang="en-US" sz="6000" dirty="0" smtClean="0">
                <a:solidFill>
                  <a:schemeClr val="bg1"/>
                </a:solidFill>
                <a:effectLst/>
                <a:latin typeface="Arial Black" pitchFamily="34" charset="0"/>
              </a:rPr>
              <a:t>Matthew 7:21-27</a:t>
            </a:r>
            <a:endParaRPr lang="en-US" sz="6000" dirty="0">
              <a:solidFill>
                <a:schemeClr val="bg1"/>
              </a:solidFill>
              <a:effectLst/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8839200" cy="5715000"/>
          </a:xfrm>
        </p:spPr>
        <p:txBody>
          <a:bodyPr>
            <a:normAutofit fontScale="92500"/>
          </a:bodyPr>
          <a:lstStyle/>
          <a:p>
            <a:pPr indent="0" algn="just">
              <a:spcBef>
                <a:spcPts val="0"/>
              </a:spcBef>
              <a:buNone/>
            </a:pPr>
            <a:r>
              <a:rPr lang="en-US" sz="5200" dirty="0" smtClean="0">
                <a:latin typeface="Arial Black" pitchFamily="34" charset="0"/>
              </a:rPr>
              <a:t>“</a:t>
            </a:r>
            <a:r>
              <a:rPr lang="en-US" sz="5400" dirty="0" smtClean="0">
                <a:latin typeface="Arial Black" pitchFamily="34" charset="0"/>
              </a:rPr>
              <a:t>Not every one that </a:t>
            </a:r>
            <a:r>
              <a:rPr lang="en-US" sz="5400" dirty="0" err="1" smtClean="0">
                <a:latin typeface="Arial Black" pitchFamily="34" charset="0"/>
              </a:rPr>
              <a:t>saith</a:t>
            </a:r>
            <a:r>
              <a:rPr lang="en-US" sz="5400" dirty="0" smtClean="0">
                <a:latin typeface="Arial Black" pitchFamily="34" charset="0"/>
              </a:rPr>
              <a:t> unto me, Lord, Lord, shall enter into the kingdom of heaven; but he that doeth the will of my Father which is in heaven</a:t>
            </a:r>
            <a:r>
              <a:rPr lang="en-US" sz="5000" dirty="0" smtClean="0">
                <a:latin typeface="Arial Black" pitchFamily="34" charset="0"/>
              </a:rPr>
              <a:t>.”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r>
              <a:rPr lang="en-US" sz="2800" dirty="0" smtClean="0">
                <a:latin typeface="Arial Black" pitchFamily="34" charset="0"/>
              </a:rPr>
              <a:t>HEAR </a:t>
            </a:r>
            <a:r>
              <a:rPr lang="en-US" sz="2800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Rom.10:17; Jno.20:30,31</a:t>
            </a: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r>
              <a:rPr lang="en-US" sz="2800" dirty="0" smtClean="0">
                <a:latin typeface="Arial Black" pitchFamily="34" charset="0"/>
              </a:rPr>
              <a:t>BELIEVE </a:t>
            </a:r>
            <a:r>
              <a:rPr lang="en-US" sz="2800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John 8:24; Hebrews 11:6</a:t>
            </a: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r>
              <a:rPr lang="en-US" sz="2800" dirty="0" smtClean="0">
                <a:latin typeface="Arial Black" pitchFamily="34" charset="0"/>
              </a:rPr>
              <a:t>REPENT </a:t>
            </a:r>
            <a:r>
              <a:rPr lang="en-US" sz="2800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Luke 13:3; Acts 17:30,31</a:t>
            </a: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r>
              <a:rPr lang="en-US" sz="2800" dirty="0" smtClean="0">
                <a:latin typeface="Arial Black" pitchFamily="34" charset="0"/>
              </a:rPr>
              <a:t>CONFESS</a:t>
            </a:r>
            <a:r>
              <a:rPr lang="en-US" sz="2800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–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Romans 10:10; Acts 8:37</a:t>
            </a: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r>
              <a:rPr lang="en-US" sz="2800" dirty="0" smtClean="0">
                <a:latin typeface="Arial Black" pitchFamily="34" charset="0"/>
              </a:rPr>
              <a:t>BE BAPTIZED </a:t>
            </a:r>
            <a:r>
              <a:rPr lang="en-US" sz="2800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Mk. 16:16; Acts 22:16</a:t>
            </a: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r>
              <a:rPr lang="en-US" sz="2800" dirty="0" smtClean="0">
                <a:latin typeface="Arial Black" pitchFamily="34" charset="0"/>
              </a:rPr>
              <a:t>ADDED TO CHURCH (</a:t>
            </a:r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Acts 2:41,47</a:t>
            </a:r>
            <a:r>
              <a:rPr lang="en-US" sz="2800" dirty="0" smtClean="0">
                <a:latin typeface="Arial Black" pitchFamily="34" charset="0"/>
              </a:rPr>
              <a:t>)</a:t>
            </a: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endParaRPr lang="en-US" sz="2800" dirty="0" smtClean="0">
              <a:latin typeface="Arial Black" pitchFamily="34" charset="0"/>
            </a:endParaRPr>
          </a:p>
          <a:p>
            <a:pPr algn="just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endParaRPr lang="en-US" sz="2400" dirty="0" smtClean="0">
              <a:latin typeface="Arial Black" pitchFamily="34" charset="0"/>
            </a:endParaRP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endParaRPr lang="en-US" sz="2400" dirty="0" smtClean="0">
              <a:latin typeface="Arial Black" pitchFamily="34" charset="0"/>
            </a:endParaRPr>
          </a:p>
        </p:txBody>
      </p:sp>
      <p:sp>
        <p:nvSpPr>
          <p:cNvPr id="11776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6600" smtClean="0">
                <a:solidFill>
                  <a:schemeClr val="bg1"/>
                </a:solidFill>
                <a:effectLst/>
                <a:latin typeface="Arial Black" pitchFamily="34" charset="0"/>
              </a:rPr>
              <a:t>The Simple Plan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5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600200"/>
            <a:ext cx="8763000" cy="4525963"/>
          </a:xfrm>
        </p:spPr>
        <p:txBody>
          <a:bodyPr/>
          <a:lstStyle/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r>
              <a:rPr lang="en-US" sz="2800" dirty="0" smtClean="0">
                <a:latin typeface="Arial Black" pitchFamily="34" charset="0"/>
              </a:rPr>
              <a:t>HEAR </a:t>
            </a:r>
            <a:r>
              <a:rPr lang="en-US" sz="2800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Rom.10:17; Jno.20:30,31</a:t>
            </a: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r>
              <a:rPr lang="en-US" sz="2800" dirty="0" smtClean="0">
                <a:latin typeface="Arial Black" pitchFamily="34" charset="0"/>
              </a:rPr>
              <a:t>BELIEVE </a:t>
            </a:r>
            <a:r>
              <a:rPr lang="en-US" sz="2800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John 8:24; Hebrews 11:6</a:t>
            </a: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r>
              <a:rPr lang="en-US" sz="2800" dirty="0" smtClean="0">
                <a:latin typeface="Arial Black" pitchFamily="34" charset="0"/>
              </a:rPr>
              <a:t>REPENT </a:t>
            </a:r>
            <a:r>
              <a:rPr lang="en-US" sz="2800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Luke 13:3; Acts 17:30,31</a:t>
            </a: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r>
              <a:rPr lang="en-US" sz="2800" dirty="0" smtClean="0">
                <a:latin typeface="Arial Black" pitchFamily="34" charset="0"/>
              </a:rPr>
              <a:t>CONFESS</a:t>
            </a:r>
            <a:r>
              <a:rPr lang="en-US" sz="2800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–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Romans 10:10; Acts 8:37</a:t>
            </a: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r>
              <a:rPr lang="en-US" sz="2800" dirty="0" smtClean="0">
                <a:latin typeface="Arial Black" pitchFamily="34" charset="0"/>
              </a:rPr>
              <a:t>BE BAPTIZED </a:t>
            </a:r>
            <a:r>
              <a:rPr lang="en-US" sz="2800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–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Mk. 16:16; Acts 22:16</a:t>
            </a: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r>
              <a:rPr lang="en-US" sz="2800" dirty="0" smtClean="0">
                <a:latin typeface="Arial Black" pitchFamily="34" charset="0"/>
              </a:rPr>
              <a:t>ADDED TO CHURCH (</a:t>
            </a:r>
            <a:r>
              <a:rPr lang="en-US" sz="2800" dirty="0" smtClean="0">
                <a:solidFill>
                  <a:srgbClr val="FFFF00"/>
                </a:solidFill>
                <a:latin typeface="Arial Black" pitchFamily="34" charset="0"/>
              </a:rPr>
              <a:t>Acts 2:41,47</a:t>
            </a:r>
            <a:r>
              <a:rPr lang="en-US" sz="2800" dirty="0" smtClean="0">
                <a:latin typeface="Arial Black" pitchFamily="34" charset="0"/>
              </a:rPr>
              <a:t>)</a:t>
            </a: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endParaRPr lang="en-US" sz="2800" dirty="0" smtClean="0">
              <a:latin typeface="Arial Black" pitchFamily="34" charset="0"/>
            </a:endParaRPr>
          </a:p>
          <a:p>
            <a:pPr algn="just" eaLnBrk="1" hangingPunct="1">
              <a:spcBef>
                <a:spcPct val="50000"/>
              </a:spcBef>
              <a:buFont typeface="Wingdings" pitchFamily="2" charset="2"/>
              <a:buNone/>
              <a:defRPr/>
            </a:pPr>
            <a:endParaRPr lang="en-US" sz="2400" dirty="0" smtClean="0">
              <a:latin typeface="Arial Black" pitchFamily="34" charset="0"/>
            </a:endParaRPr>
          </a:p>
          <a:p>
            <a:pPr algn="ctr" eaLnBrk="1" hangingPunct="1">
              <a:buClr>
                <a:schemeClr val="tx1"/>
              </a:buClr>
              <a:buFont typeface="Wingdings" pitchFamily="2" charset="2"/>
              <a:buChar char="F"/>
              <a:defRPr/>
            </a:pPr>
            <a:endParaRPr lang="en-US" sz="2400" dirty="0" smtClean="0">
              <a:latin typeface="Arial Black" pitchFamily="34" charset="0"/>
            </a:endParaRPr>
          </a:p>
        </p:txBody>
      </p:sp>
      <p:pic>
        <p:nvPicPr>
          <p:cNvPr id="66563" name="Picture 3" descr="bd06662_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590800" y="5029200"/>
            <a:ext cx="1793875" cy="1587500"/>
          </a:xfrm>
          <a:noFill/>
        </p:spPr>
      </p:pic>
      <p:sp>
        <p:nvSpPr>
          <p:cNvPr id="66564" name="Line 4"/>
          <p:cNvSpPr>
            <a:spLocks noChangeShapeType="1"/>
          </p:cNvSpPr>
          <p:nvPr/>
        </p:nvSpPr>
        <p:spPr bwMode="auto">
          <a:xfrm flipH="1">
            <a:off x="4267200" y="4953000"/>
            <a:ext cx="3505200" cy="914400"/>
          </a:xfrm>
          <a:prstGeom prst="line">
            <a:avLst/>
          </a:prstGeom>
          <a:noFill/>
          <a:ln w="76200">
            <a:solidFill>
              <a:srgbClr val="FF3300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en-US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6600" smtClean="0">
                <a:solidFill>
                  <a:schemeClr val="bg1"/>
                </a:solidFill>
                <a:effectLst/>
                <a:latin typeface="Arial Black" pitchFamily="34" charset="0"/>
              </a:rPr>
              <a:t>The Simple Plan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66800"/>
          </a:xfrm>
          <a:solidFill>
            <a:srgbClr val="FFFF00"/>
          </a:solidFill>
        </p:spPr>
        <p:txBody>
          <a:bodyPr/>
          <a:lstStyle/>
          <a:p>
            <a:pPr eaLnBrk="1" hangingPunct="1"/>
            <a:r>
              <a:rPr lang="en-US" sz="5400" b="1" smtClean="0">
                <a:solidFill>
                  <a:schemeClr val="bg1"/>
                </a:solidFill>
                <a:effectLst/>
                <a:latin typeface="Arial Black" pitchFamily="34" charset="0"/>
              </a:rPr>
              <a:t>Are You Wayward?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8839200" cy="4830763"/>
          </a:xfrm>
        </p:spPr>
        <p:txBody>
          <a:bodyPr/>
          <a:lstStyle/>
          <a:p>
            <a:pPr algn="just" eaLnBrk="1" hangingPunct="1">
              <a:buFont typeface="Wingdings" pitchFamily="2" charset="2"/>
              <a:buNone/>
              <a:defRPr/>
            </a:pPr>
            <a:r>
              <a:rPr lang="en-US" sz="2800" dirty="0" smtClean="0">
                <a:latin typeface="Arial Black" pitchFamily="34" charset="0"/>
              </a:rPr>
              <a:t>   </a:t>
            </a:r>
            <a:r>
              <a:rPr lang="en-US" b="1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“</a:t>
            </a:r>
            <a:r>
              <a:rPr lang="en-US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Repent therefore of this thy wickedness, and pray God, if perhaps the thought of </a:t>
            </a:r>
            <a:r>
              <a:rPr lang="en-US" dirty="0" err="1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thine</a:t>
            </a:r>
            <a:r>
              <a:rPr lang="en-US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heart may be forgiven thee.</a:t>
            </a:r>
            <a:r>
              <a:rPr lang="en-US" b="1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” </a:t>
            </a:r>
            <a:r>
              <a:rPr lang="en-US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Acts 8:22</a:t>
            </a:r>
            <a:r>
              <a:rPr lang="en-US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algn="just" eaLnBrk="1" hangingPunct="1">
              <a:buFont typeface="Wingdings" pitchFamily="2" charset="2"/>
              <a:buNone/>
              <a:defRPr/>
            </a:pPr>
            <a:r>
              <a:rPr lang="en-US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  </a:t>
            </a:r>
            <a:r>
              <a:rPr lang="en-US" b="1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“</a:t>
            </a:r>
            <a:r>
              <a:rPr lang="en-US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Confess </a:t>
            </a:r>
            <a:r>
              <a:rPr lang="en-US" i="1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your</a:t>
            </a:r>
            <a:r>
              <a:rPr lang="en-US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faults one to another, and pray one for another, that ye may be healed. The effectual fervent prayer of a righteous man </a:t>
            </a:r>
            <a:r>
              <a:rPr lang="en-US" dirty="0" err="1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availeth</a:t>
            </a:r>
            <a:r>
              <a:rPr lang="en-US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 much.</a:t>
            </a:r>
            <a:r>
              <a:rPr lang="en-US" b="1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” </a:t>
            </a:r>
            <a:r>
              <a:rPr lang="en-US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dirty="0" smtClean="0">
                <a:solidFill>
                  <a:srgbClr val="FFFF00"/>
                </a:solidFill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James 5:16</a:t>
            </a:r>
            <a:r>
              <a:rPr lang="en-US" dirty="0" smtClean="0">
                <a:latin typeface="Arial Black" pitchFamily="34" charset="0"/>
                <a:ea typeface="Arial Unicode MS" pitchFamily="34" charset="-128"/>
                <a:cs typeface="Arial Unicode MS" pitchFamily="34" charset="-128"/>
              </a:rPr>
              <a:t>)</a:t>
            </a:r>
          </a:p>
          <a:p>
            <a:pPr eaLnBrk="1" hangingPunct="1">
              <a:defRPr/>
            </a:pPr>
            <a:endParaRPr lang="en-US" dirty="0" smtClean="0">
              <a:latin typeface="Arial Black" pitchFamily="34" charset="0"/>
              <a:ea typeface="Arial Unicode MS" pitchFamily="34" charset="-128"/>
              <a:cs typeface="Arial Unicode MS" pitchFamily="34" charset="-128"/>
            </a:endParaRPr>
          </a:p>
          <a:p>
            <a:pPr eaLnBrk="1" hangingPunct="1">
              <a:defRPr/>
            </a:pPr>
            <a:endParaRPr lang="en-US" sz="2800" dirty="0" smtClean="0">
              <a:latin typeface="Arial Black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6" grpId="0" animBg="1"/>
      <p:bldP spid="11878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8915400" cy="6629400"/>
          </a:xfrm>
        </p:spPr>
        <p:txBody>
          <a:bodyPr>
            <a:normAutofit/>
          </a:bodyPr>
          <a:lstStyle/>
          <a:p>
            <a:pPr indent="0" algn="just">
              <a:spcBef>
                <a:spcPts val="0"/>
              </a:spcBef>
              <a:buNone/>
            </a:pPr>
            <a:r>
              <a:rPr lang="en-US" sz="5400" dirty="0" smtClean="0">
                <a:latin typeface="Arial Black" pitchFamily="34" charset="0"/>
              </a:rPr>
              <a:t>(22) </a:t>
            </a:r>
            <a:r>
              <a:rPr lang="en-US" sz="6000" dirty="0" smtClean="0">
                <a:latin typeface="Arial Black" pitchFamily="34" charset="0"/>
              </a:rPr>
              <a:t>Many will say to me in that day, Lord, Lord, have we not prophesied in thy name? and in thy name have cast out devils?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8915400" cy="6858000"/>
          </a:xfrm>
        </p:spPr>
        <p:txBody>
          <a:bodyPr>
            <a:normAutofit lnSpcReduction="10000"/>
          </a:bodyPr>
          <a:lstStyle/>
          <a:p>
            <a:pPr indent="0" algn="just">
              <a:spcBef>
                <a:spcPts val="0"/>
              </a:spcBef>
              <a:buNone/>
            </a:pPr>
            <a:r>
              <a:rPr lang="en-US" sz="5600" dirty="0" smtClean="0">
                <a:latin typeface="Arial Black" pitchFamily="34" charset="0"/>
              </a:rPr>
              <a:t>“And in thy name done many wonderful works? (23) And then will I profess unto them, I never knew </a:t>
            </a:r>
            <a:r>
              <a:rPr lang="en-US" sz="6000" dirty="0" smtClean="0">
                <a:latin typeface="Arial Black" pitchFamily="34" charset="0"/>
              </a:rPr>
              <a:t>you: depart from me, ye that work iniquity.”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8915400" cy="6553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4600" dirty="0" smtClean="0"/>
              <a:t>  </a:t>
            </a:r>
            <a:r>
              <a:rPr lang="en-US" sz="4600" dirty="0" smtClean="0">
                <a:latin typeface="Arial Black" pitchFamily="34" charset="0"/>
              </a:rPr>
              <a:t>(24) Therefore whosoever </a:t>
            </a:r>
            <a:r>
              <a:rPr lang="en-US" sz="5400" dirty="0" err="1" smtClean="0">
                <a:latin typeface="Arial Black" pitchFamily="34" charset="0"/>
              </a:rPr>
              <a:t>heareth</a:t>
            </a:r>
            <a:r>
              <a:rPr lang="en-US" sz="5400" dirty="0" smtClean="0">
                <a:latin typeface="Arial Black" pitchFamily="34" charset="0"/>
              </a:rPr>
              <a:t> these sayings </a:t>
            </a:r>
            <a:r>
              <a:rPr lang="en-US" sz="5800" dirty="0" smtClean="0">
                <a:latin typeface="Arial Black" pitchFamily="34" charset="0"/>
              </a:rPr>
              <a:t>of mine, and doeth them, I will liken him unto a wise man, which built his house upon a rock:”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8915400" cy="6553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4800" dirty="0" smtClean="0">
                <a:latin typeface="Arial Black" pitchFamily="34" charset="0"/>
              </a:rPr>
              <a:t>  </a:t>
            </a:r>
            <a:r>
              <a:rPr lang="en-US" sz="6600" dirty="0" smtClean="0">
                <a:latin typeface="Arial Black" pitchFamily="34" charset="0"/>
              </a:rPr>
              <a:t>(25) And the rain </a:t>
            </a:r>
            <a:r>
              <a:rPr lang="en-US" sz="6000" dirty="0" smtClean="0">
                <a:latin typeface="Arial Black" pitchFamily="34" charset="0"/>
              </a:rPr>
              <a:t>descended, and the </a:t>
            </a:r>
            <a:r>
              <a:rPr lang="en-US" sz="5600" dirty="0" smtClean="0">
                <a:latin typeface="Arial Black" pitchFamily="34" charset="0"/>
              </a:rPr>
              <a:t>floods came, and the </a:t>
            </a:r>
            <a:r>
              <a:rPr lang="en-US" sz="5500" dirty="0" smtClean="0">
                <a:latin typeface="Arial Black" pitchFamily="34" charset="0"/>
              </a:rPr>
              <a:t>winds blew, and beat upon that house; and </a:t>
            </a:r>
            <a:r>
              <a:rPr lang="en-US" sz="6000" dirty="0" smtClean="0">
                <a:latin typeface="Arial Black" pitchFamily="34" charset="0"/>
              </a:rPr>
              <a:t>it fell not: for it was </a:t>
            </a:r>
            <a:r>
              <a:rPr lang="en-US" sz="5400" dirty="0" smtClean="0">
                <a:latin typeface="Arial Black" pitchFamily="34" charset="0"/>
              </a:rPr>
              <a:t>founded upon a rock.</a:t>
            </a:r>
            <a:r>
              <a:rPr lang="en-US" sz="4800" dirty="0" smtClean="0">
                <a:latin typeface="Arial Black" pitchFamily="34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15400" cy="6553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4800" dirty="0" smtClean="0"/>
              <a:t>  </a:t>
            </a:r>
            <a:r>
              <a:rPr lang="en-US" sz="5400" dirty="0" smtClean="0">
                <a:latin typeface="Arial Black" pitchFamily="34" charset="0"/>
              </a:rPr>
              <a:t>(26) And every one that </a:t>
            </a:r>
            <a:r>
              <a:rPr lang="en-US" sz="5400" dirty="0" err="1" smtClean="0">
                <a:latin typeface="Arial Black" pitchFamily="34" charset="0"/>
              </a:rPr>
              <a:t>heareth</a:t>
            </a:r>
            <a:r>
              <a:rPr lang="en-US" sz="5400" dirty="0" smtClean="0">
                <a:latin typeface="Arial Black" pitchFamily="34" charset="0"/>
              </a:rPr>
              <a:t> these sayings of mine, and doeth them not, shall be likened unto a foolish man, which built his house upon the sand:”</a:t>
            </a:r>
            <a:endParaRPr lang="en-US" sz="4800" dirty="0" smtClean="0">
              <a:latin typeface="Arial Black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8915400" cy="655320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4800" dirty="0" smtClean="0"/>
              <a:t>  </a:t>
            </a:r>
            <a:r>
              <a:rPr lang="en-US" sz="6000" dirty="0" smtClean="0">
                <a:latin typeface="Arial Black" pitchFamily="34" charset="0"/>
              </a:rPr>
              <a:t>(27) And the rain descended, and the </a:t>
            </a:r>
            <a:r>
              <a:rPr lang="en-US" sz="5600" dirty="0" smtClean="0">
                <a:latin typeface="Arial Black" pitchFamily="34" charset="0"/>
              </a:rPr>
              <a:t>floods came, and the winds blew, and beat </a:t>
            </a:r>
            <a:r>
              <a:rPr lang="en-US" sz="5800" dirty="0" smtClean="0">
                <a:latin typeface="Arial Black" pitchFamily="34" charset="0"/>
              </a:rPr>
              <a:t>upon that house; and it fell: and great was the fall of it.”</a:t>
            </a:r>
            <a:r>
              <a:rPr lang="en-US" sz="5600" dirty="0" smtClean="0">
                <a:latin typeface="Arial Black" pitchFamily="34" charset="0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6">
      <a:dk1>
        <a:srgbClr val="080808"/>
      </a:dk1>
      <a:lt1>
        <a:srgbClr val="FFFFFF"/>
      </a:lt1>
      <a:dk2>
        <a:srgbClr val="4D4D4D"/>
      </a:dk2>
      <a:lt2>
        <a:srgbClr val="FFFFFF"/>
      </a:lt2>
      <a:accent1>
        <a:srgbClr val="666699"/>
      </a:accent1>
      <a:accent2>
        <a:srgbClr val="3366CC"/>
      </a:accent2>
      <a:accent3>
        <a:srgbClr val="B2B2B2"/>
      </a:accent3>
      <a:accent4>
        <a:srgbClr val="DADADA"/>
      </a:accent4>
      <a:accent5>
        <a:srgbClr val="B8B8CA"/>
      </a:accent5>
      <a:accent6>
        <a:srgbClr val="2D5CB9"/>
      </a:accent6>
      <a:hlink>
        <a:srgbClr val="00CCFF"/>
      </a:hlink>
      <a:folHlink>
        <a:srgbClr val="CCCCFF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Black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16727</TotalTime>
  <Words>814</Words>
  <Application>Microsoft Office PowerPoint</Application>
  <PresentationFormat>On-screen Show (4:3)</PresentationFormat>
  <Paragraphs>108</Paragraphs>
  <Slides>32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 Unicode MS</vt:lpstr>
      <vt:lpstr>Arial</vt:lpstr>
      <vt:lpstr>Arial Black</vt:lpstr>
      <vt:lpstr>Calibri</vt:lpstr>
      <vt:lpstr>Tahoma</vt:lpstr>
      <vt:lpstr>Wingdings</vt:lpstr>
      <vt:lpstr>Wingdings 2</vt:lpstr>
      <vt:lpstr>Textured</vt:lpstr>
      <vt:lpstr>Welcome</vt:lpstr>
      <vt:lpstr>Welcome</vt:lpstr>
      <vt:lpstr>Matthew 7:21-27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Possibility?</vt:lpstr>
      <vt:lpstr>The Possibility?</vt:lpstr>
      <vt:lpstr>How Possible?</vt:lpstr>
      <vt:lpstr>PowerPoint Presentation</vt:lpstr>
      <vt:lpstr>PowerPoint Presentation</vt:lpstr>
      <vt:lpstr>PowerPoint Presentation</vt:lpstr>
      <vt:lpstr>PowerPoint Presentation</vt:lpstr>
      <vt:lpstr>Luke 2:52</vt:lpstr>
      <vt:lpstr>Think About It!</vt:lpstr>
      <vt:lpstr>Think About It!</vt:lpstr>
      <vt:lpstr>Think About It!</vt:lpstr>
      <vt:lpstr>Think About It!</vt:lpstr>
      <vt:lpstr>Think About It!</vt:lpstr>
      <vt:lpstr>As Jesus Did, So Do We!</vt:lpstr>
      <vt:lpstr>As Jesus Did, So Do We!</vt:lpstr>
      <vt:lpstr>Be All You Can Be!</vt:lpstr>
      <vt:lpstr>The Simple Plan </vt:lpstr>
      <vt:lpstr>The Simple Plan</vt:lpstr>
      <vt:lpstr>Are You Wayward?</vt:lpstr>
    </vt:vector>
  </TitlesOfParts>
  <Company>El Bethel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Donnie V. Rader</dc:creator>
  <cp:lastModifiedBy>Amanda Dixon</cp:lastModifiedBy>
  <cp:revision>1058</cp:revision>
  <dcterms:created xsi:type="dcterms:W3CDTF">2004-01-21T19:41:35Z</dcterms:created>
  <dcterms:modified xsi:type="dcterms:W3CDTF">2017-05-14T22:18:34Z</dcterms:modified>
</cp:coreProperties>
</file>