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1" r:id="rId2"/>
    <p:sldId id="352" r:id="rId3"/>
    <p:sldId id="353" r:id="rId4"/>
    <p:sldId id="354" r:id="rId5"/>
    <p:sldId id="355" r:id="rId6"/>
    <p:sldId id="356" r:id="rId7"/>
    <p:sldId id="357" r:id="rId8"/>
    <p:sldId id="358" r:id="rId9"/>
    <p:sldId id="359" r:id="rId10"/>
    <p:sldId id="390" r:id="rId11"/>
    <p:sldId id="385" r:id="rId12"/>
    <p:sldId id="395" r:id="rId13"/>
    <p:sldId id="399" r:id="rId14"/>
    <p:sldId id="396" r:id="rId15"/>
    <p:sldId id="400" r:id="rId16"/>
    <p:sldId id="397" r:id="rId17"/>
    <p:sldId id="401" r:id="rId18"/>
    <p:sldId id="402" r:id="rId19"/>
    <p:sldId id="405" r:id="rId20"/>
    <p:sldId id="398" r:id="rId21"/>
    <p:sldId id="394" r:id="rId22"/>
    <p:sldId id="27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61" autoAdjust="0"/>
  </p:normalViewPr>
  <p:slideViewPr>
    <p:cSldViewPr>
      <p:cViewPr>
        <p:scale>
          <a:sx n="50" d="100"/>
          <a:sy n="50" d="100"/>
        </p:scale>
        <p:origin x="-1386"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D052D-334E-4ABA-82DD-D522B6002A33}" type="datetimeFigureOut">
              <a:rPr lang="en-US" smtClean="0"/>
              <a:pPr/>
              <a:t>6/12/2016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ED7E4-BB5F-4C8A-82A0-D763792B0E0F}" type="slidenum">
              <a:rPr lang="en-US" smtClean="0"/>
              <a:pPr/>
              <a:t>‹#›</a:t>
            </a:fld>
            <a:endParaRPr lang="en-US"/>
          </a:p>
        </p:txBody>
      </p:sp>
    </p:spTree>
    <p:extLst>
      <p:ext uri="{BB962C8B-B14F-4D97-AF65-F5344CB8AC3E}">
        <p14:creationId xmlns:p14="http://schemas.microsoft.com/office/powerpoint/2010/main" val="2604931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4B662F-BF4E-42C6-AE8B-25B6427C424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5A1710-ED3E-4248-8BF3-BBCDC3650448}" type="slidenum">
              <a:rPr lang="en-US" smtClean="0"/>
              <a:pPr/>
              <a:t>22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6020A-A579-4FDC-B25A-B282B2CFD8F8}" type="slidenum">
              <a:rPr lang="en-US" smtClean="0"/>
              <a:pPr/>
              <a:t>23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CC2462-D339-4093-9F5D-751865B0A71A}" type="slidenum">
              <a:rPr lang="en-US" smtClean="0"/>
              <a:pPr/>
              <a:t>24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12D821-9291-4265-9668-D79DEA22A030}"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2D821-9291-4265-9668-D79DEA22A030}"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2D821-9291-4265-9668-D79DEA22A030}"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F7817A0-7686-4FE8-ABA2-27AA137182DF}"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2D821-9291-4265-9668-D79DEA22A030}"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12D821-9291-4265-9668-D79DEA22A030}" type="datetimeFigureOut">
              <a:rPr lang="en-US" smtClean="0"/>
              <a:pPr/>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12D821-9291-4265-9668-D79DEA22A030}" type="datetimeFigureOut">
              <a:rPr lang="en-US" smtClean="0"/>
              <a:pPr/>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12D821-9291-4265-9668-D79DEA22A030}" type="datetimeFigureOut">
              <a:rPr lang="en-US" smtClean="0"/>
              <a:pPr/>
              <a:t>6/12/2016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12D821-9291-4265-9668-D79DEA22A030}" type="datetimeFigureOut">
              <a:rPr lang="en-US" smtClean="0"/>
              <a:pPr/>
              <a:t>6/12/2016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2D821-9291-4265-9668-D79DEA22A030}" type="datetimeFigureOut">
              <a:rPr lang="en-US" smtClean="0"/>
              <a:pPr/>
              <a:t>6/12/2016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2D821-9291-4265-9668-D79DEA22A030}" type="datetimeFigureOut">
              <a:rPr lang="en-US" smtClean="0"/>
              <a:pPr/>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2D821-9291-4265-9668-D79DEA22A030}" type="datetimeFigureOut">
              <a:rPr lang="en-US" smtClean="0"/>
              <a:pPr/>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985A7-D85F-445C-AF80-8A01887731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2D821-9291-4265-9668-D79DEA22A030}" type="datetimeFigureOut">
              <a:rPr lang="en-US" smtClean="0"/>
              <a:pPr/>
              <a:t>6/12/2016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985A7-D85F-445C-AF80-8A018877317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981200"/>
            <a:ext cx="9144000" cy="3139321"/>
          </a:xfrm>
          <a:prstGeom prst="rect">
            <a:avLst/>
          </a:prstGeom>
          <a:noFill/>
        </p:spPr>
        <p:txBody>
          <a:bodyPr wrap="square" rtlCol="0">
            <a:spAutoFit/>
          </a:bodyPr>
          <a:lstStyle/>
          <a:p>
            <a:pPr algn="ctr"/>
            <a:r>
              <a:rPr lang="en-US" sz="7200" dirty="0" smtClean="0">
                <a:solidFill>
                  <a:srgbClr val="FFFF00"/>
                </a:solidFill>
                <a:effectLst>
                  <a:outerShdw blurRad="38100" dist="38100" dir="2700000" algn="tl">
                    <a:srgbClr val="000000">
                      <a:alpha val="43137"/>
                    </a:srgbClr>
                  </a:outerShdw>
                </a:effectLst>
                <a:latin typeface="Arial Black" pitchFamily="34" charset="0"/>
              </a:rPr>
              <a:t>To The Services</a:t>
            </a:r>
          </a:p>
          <a:p>
            <a:pPr algn="ctr"/>
            <a:r>
              <a:rPr lang="en-US" sz="7200" dirty="0" smtClean="0">
                <a:solidFill>
                  <a:srgbClr val="FFFF00"/>
                </a:solidFill>
                <a:effectLst>
                  <a:outerShdw blurRad="38100" dist="38100" dir="2700000" algn="tl">
                    <a:srgbClr val="000000">
                      <a:alpha val="43137"/>
                    </a:srgbClr>
                  </a:outerShdw>
                </a:effectLst>
                <a:latin typeface="Arial Black" pitchFamily="34" charset="0"/>
              </a:rPr>
              <a:t>Of The</a:t>
            </a:r>
          </a:p>
          <a:p>
            <a:pPr algn="ctr"/>
            <a:r>
              <a:rPr lang="en-US" sz="5400" dirty="0" smtClean="0">
                <a:solidFill>
                  <a:srgbClr val="FFFF00"/>
                </a:solidFill>
                <a:effectLst>
                  <a:outerShdw blurRad="38100" dist="38100" dir="2700000" algn="tl">
                    <a:srgbClr val="000000">
                      <a:alpha val="43137"/>
                    </a:srgbClr>
                  </a:outerShdw>
                </a:effectLst>
                <a:latin typeface="Arial Black" pitchFamily="34" charset="0"/>
              </a:rPr>
              <a:t>Dunlap church of Christ</a:t>
            </a:r>
            <a:endParaRPr lang="en-US" sz="5400" dirty="0">
              <a:solidFill>
                <a:srgbClr val="FFFF00"/>
              </a:solidFill>
              <a:effectLst>
                <a:outerShdw blurRad="38100" dist="38100" dir="2700000" algn="tl">
                  <a:srgbClr val="000000">
                    <a:alpha val="43137"/>
                  </a:srgbClr>
                </a:outerShdw>
              </a:effectLst>
              <a:latin typeface="Arial Black" pitchFamily="34" charset="0"/>
            </a:endParaRPr>
          </a:p>
        </p:txBody>
      </p:sp>
      <p:sp>
        <p:nvSpPr>
          <p:cNvPr id="6" name="Title 5"/>
          <p:cNvSpPr>
            <a:spLocks noGrp="1"/>
          </p:cNvSpPr>
          <p:nvPr>
            <p:ph type="title"/>
          </p:nvPr>
        </p:nvSpPr>
        <p:spPr>
          <a:xfrm>
            <a:off x="0" y="228600"/>
            <a:ext cx="9144000" cy="1828800"/>
          </a:xfrm>
        </p:spPr>
        <p:txBody>
          <a:bodyPr>
            <a:noAutofit/>
          </a:bodyPr>
          <a:lstStyle/>
          <a:p>
            <a:pPr algn="ctr"/>
            <a:r>
              <a:rPr lang="en-US" sz="12300" dirty="0" smtClean="0">
                <a:solidFill>
                  <a:srgbClr val="FFFF00"/>
                </a:solidFill>
                <a:effectLst>
                  <a:outerShdw blurRad="38100" dist="38100" dir="2700000" algn="tl">
                    <a:srgbClr val="000000">
                      <a:alpha val="43137"/>
                    </a:srgbClr>
                  </a:outerShdw>
                </a:effectLst>
                <a:latin typeface="Arial Black" pitchFamily="34" charset="0"/>
              </a:rPr>
              <a:t>Welcome</a:t>
            </a:r>
            <a:endParaRPr lang="en-US" sz="12300" dirty="0">
              <a:solidFill>
                <a:srgbClr val="FFFF00"/>
              </a:solidFill>
              <a:effectLst>
                <a:outerShdw blurRad="38100" dist="38100" dir="2700000" algn="tl">
                  <a:srgbClr val="000000">
                    <a:alpha val="43137"/>
                  </a:srgbClr>
                </a:outerShdw>
              </a:effectLst>
              <a:latin typeface="Arial Black" pitchFamily="34" charset="0"/>
            </a:endParaRPr>
          </a:p>
        </p:txBody>
      </p:sp>
      <p:sp>
        <p:nvSpPr>
          <p:cNvPr id="7" name="TextBox 6"/>
          <p:cNvSpPr txBox="1"/>
          <p:nvPr/>
        </p:nvSpPr>
        <p:spPr>
          <a:xfrm>
            <a:off x="0" y="5410200"/>
            <a:ext cx="9144000" cy="830997"/>
          </a:xfrm>
          <a:prstGeom prst="rect">
            <a:avLst/>
          </a:prstGeom>
          <a:noFill/>
        </p:spPr>
        <p:txBody>
          <a:bodyPr wrap="square" rtlCol="0">
            <a:spAutoFit/>
          </a:bodyPr>
          <a:lstStyle/>
          <a:p>
            <a:pPr algn="ctr"/>
            <a:r>
              <a:rPr lang="en-US" sz="4800" dirty="0" smtClean="0">
                <a:solidFill>
                  <a:srgbClr val="FFFFFF"/>
                </a:solidFill>
                <a:effectLst>
                  <a:outerShdw blurRad="38100" dist="38100" dir="2700000" algn="tl">
                    <a:srgbClr val="000000">
                      <a:alpha val="43137"/>
                    </a:srgbClr>
                  </a:outerShdw>
                </a:effectLst>
                <a:latin typeface="Arial Black" pitchFamily="34" charset="0"/>
              </a:rPr>
              <a:t>Questions? Let Us Know!</a:t>
            </a:r>
            <a:endParaRPr lang="en-US" sz="4800" dirty="0">
              <a:solidFill>
                <a:srgbClr val="FFFFFF"/>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lt">
                                    <p:tmPct val="0"/>
                                  </p:iterate>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1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nodeType="clickEffect">
                                  <p:stCondLst>
                                    <p:cond delay="0"/>
                                  </p:stCondLst>
                                  <p:iterate type="lt">
                                    <p:tmPct val="0"/>
                                  </p:iterate>
                                  <p:childTnLst>
                                    <p:anim calcmode="lin" valueType="num">
                                      <p:cBhvr additive="base">
                                        <p:cTn id="12" dur="500"/>
                                        <p:tgtEl>
                                          <p:spTgt spid="7">
                                            <p:txEl>
                                              <p:pRg st="0" end="0"/>
                                            </p:txEl>
                                          </p:spTgt>
                                        </p:tgtEl>
                                        <p:attrNameLst>
                                          <p:attrName>ppt_x</p:attrName>
                                        </p:attrNameLst>
                                      </p:cBhvr>
                                      <p:tavLst>
                                        <p:tav tm="0">
                                          <p:val>
                                            <p:strVal val="ppt_x"/>
                                          </p:val>
                                        </p:tav>
                                        <p:tav tm="100000">
                                          <p:val>
                                            <p:strVal val="1+ppt_w/2"/>
                                          </p:val>
                                        </p:tav>
                                      </p:tavLst>
                                    </p:anim>
                                    <p:anim calcmode="lin" valueType="num">
                                      <p:cBhvr additive="base">
                                        <p:cTn id="13" dur="500"/>
                                        <p:tgtEl>
                                          <p:spTgt spid="7">
                                            <p:txEl>
                                              <p:pRg st="0" end="0"/>
                                            </p:txEl>
                                          </p:spTgt>
                                        </p:tgtEl>
                                        <p:attrNameLst>
                                          <p:attrName>ppt_y</p:attrName>
                                        </p:attrNameLst>
                                      </p:cBhvr>
                                      <p:tavLst>
                                        <p:tav tm="0">
                                          <p:val>
                                            <p:strVal val="ppt_y"/>
                                          </p:val>
                                        </p:tav>
                                        <p:tav tm="100000">
                                          <p:val>
                                            <p:strVal val="ppt_y"/>
                                          </p:val>
                                        </p:tav>
                                      </p:tavLst>
                                    </p:anim>
                                    <p:set>
                                      <p:cBhvr>
                                        <p:cTn id="14"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nodeType="clickEffect">
                                  <p:stCondLst>
                                    <p:cond delay="0"/>
                                  </p:stCondLst>
                                  <p:iterate type="lt">
                                    <p:tmPct val="0"/>
                                  </p:iterate>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p:cTn id="19"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7">
                                            <p:txEl>
                                              <p:pRg st="0" end="0"/>
                                            </p:txEl>
                                          </p:spTgt>
                                        </p:tgtEl>
                                        <p:attrNameLst>
                                          <p:attrName>style.rotation</p:attrName>
                                        </p:attrNameLst>
                                      </p:cBhvr>
                                      <p:tavLst>
                                        <p:tav tm="0">
                                          <p:val>
                                            <p:fltVal val="360"/>
                                          </p:val>
                                        </p:tav>
                                        <p:tav tm="100000">
                                          <p:val>
                                            <p:fltVal val="0"/>
                                          </p:val>
                                        </p:tav>
                                      </p:tavLst>
                                    </p:anim>
                                    <p:animEffect transition="in" filter="fade">
                                      <p:cBhvr>
                                        <p:cTn id="22" dur="1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5" presetClass="exit" presetSubtype="0" fill="hold" nodeType="clickEffect">
                                  <p:stCondLst>
                                    <p:cond delay="0"/>
                                  </p:stCondLst>
                                  <p:iterate type="lt">
                                    <p:tmPct val="0"/>
                                  </p:iterate>
                                  <p:childTnLst>
                                    <p:anim calcmode="lin" valueType="num">
                                      <p:cBhvr>
                                        <p:cTn id="26" dur="1000"/>
                                        <p:tgtEl>
                                          <p:spTgt spid="7">
                                            <p:txEl>
                                              <p:pRg st="0" end="0"/>
                                            </p:txEl>
                                          </p:spTgt>
                                        </p:tgtEl>
                                        <p:attrNameLst>
                                          <p:attrName>ppt_w</p:attrName>
                                        </p:attrNameLst>
                                      </p:cBhvr>
                                      <p:tavLst>
                                        <p:tav tm="0">
                                          <p:val>
                                            <p:strVal val="ppt_w"/>
                                          </p:val>
                                        </p:tav>
                                        <p:tav tm="100000">
                                          <p:val>
                                            <p:fltVal val="0"/>
                                          </p:val>
                                        </p:tav>
                                      </p:tavLst>
                                    </p:anim>
                                    <p:anim calcmode="lin" valueType="num">
                                      <p:cBhvr>
                                        <p:cTn id="27" dur="1000"/>
                                        <p:tgtEl>
                                          <p:spTgt spid="7">
                                            <p:txEl>
                                              <p:pRg st="0" end="0"/>
                                            </p:txEl>
                                          </p:spTgt>
                                        </p:tgtEl>
                                        <p:attrNameLst>
                                          <p:attrName>ppt_h</p:attrName>
                                        </p:attrNameLst>
                                      </p:cBhvr>
                                      <p:tavLst>
                                        <p:tav tm="0">
                                          <p:val>
                                            <p:strVal val="ppt_h"/>
                                          </p:val>
                                        </p:tav>
                                        <p:tav tm="100000">
                                          <p:val>
                                            <p:fltVal val="0"/>
                                          </p:val>
                                        </p:tav>
                                      </p:tavLst>
                                    </p:anim>
                                    <p:anim calcmode="lin" valueType="num">
                                      <p:cBhvr>
                                        <p:cTn id="28" dur="1000"/>
                                        <p:tgtEl>
                                          <p:spTgt spid="7">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9" dur="1000"/>
                                        <p:tgtEl>
                                          <p:spTgt spid="7">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0" dur="1" fill="hold">
                                          <p:stCondLst>
                                            <p:cond delay="999"/>
                                          </p:stCondLst>
                                        </p:cTn>
                                        <p:tgtEl>
                                          <p:spTgt spid="7">
                                            <p:txEl>
                                              <p:pRg st="0" end="0"/>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nodeType="clickEffect">
                                  <p:stCondLst>
                                    <p:cond delay="0"/>
                                  </p:stCondLst>
                                  <p:iterate type="lt">
                                    <p:tmPct val="10000"/>
                                  </p:iterate>
                                  <p:childTnLst>
                                    <p:set>
                                      <p:cBhvr>
                                        <p:cTn id="34" dur="1" fill="hold">
                                          <p:stCondLst>
                                            <p:cond delay="0"/>
                                          </p:stCondLst>
                                        </p:cTn>
                                        <p:tgtEl>
                                          <p:spTgt spid="7">
                                            <p:txEl>
                                              <p:pRg st="0" end="0"/>
                                            </p:txEl>
                                          </p:spTgt>
                                        </p:tgtEl>
                                        <p:attrNameLst>
                                          <p:attrName>style.visibility</p:attrName>
                                        </p:attrNameLst>
                                      </p:cBhvr>
                                      <p:to>
                                        <p:strVal val="visible"/>
                                      </p:to>
                                    </p:set>
                                    <p:anim by="(-#ppt_w*2)" calcmode="lin" valueType="num">
                                      <p:cBhvr rctx="PPT">
                                        <p:cTn id="35" dur="500" autoRev="1" fill="hold">
                                          <p:stCondLst>
                                            <p:cond delay="0"/>
                                          </p:stCondLst>
                                        </p:cTn>
                                        <p:tgtEl>
                                          <p:spTgt spid="7">
                                            <p:txEl>
                                              <p:pRg st="0" end="0"/>
                                            </p:txEl>
                                          </p:spTgt>
                                        </p:tgtEl>
                                        <p:attrNameLst>
                                          <p:attrName>ppt_w</p:attrName>
                                        </p:attrNameLst>
                                      </p:cBhvr>
                                    </p:anim>
                                    <p:anim by="(#ppt_w*0.50)" calcmode="lin" valueType="num">
                                      <p:cBhvr>
                                        <p:cTn id="36" dur="500" decel="50000" autoRev="1" fill="hold">
                                          <p:stCondLst>
                                            <p:cond delay="0"/>
                                          </p:stCondLst>
                                        </p:cTn>
                                        <p:tgtEl>
                                          <p:spTgt spid="7">
                                            <p:txEl>
                                              <p:pRg st="0" end="0"/>
                                            </p:txEl>
                                          </p:spTgt>
                                        </p:tgtEl>
                                        <p:attrNameLst>
                                          <p:attrName>ppt_x</p:attrName>
                                        </p:attrNameLst>
                                      </p:cBhvr>
                                    </p:anim>
                                    <p:anim from="(-#ppt_h/2)" to="(#ppt_y)" calcmode="lin" valueType="num">
                                      <p:cBhvr>
                                        <p:cTn id="37" dur="1000" fill="hold">
                                          <p:stCondLst>
                                            <p:cond delay="0"/>
                                          </p:stCondLst>
                                        </p:cTn>
                                        <p:tgtEl>
                                          <p:spTgt spid="7">
                                            <p:txEl>
                                              <p:pRg st="0" end="0"/>
                                            </p:txEl>
                                          </p:spTgt>
                                        </p:tgtEl>
                                        <p:attrNameLst>
                                          <p:attrName>ppt_y</p:attrName>
                                        </p:attrNameLst>
                                      </p:cBhvr>
                                    </p:anim>
                                    <p:animRot by="21600000">
                                      <p:cBhvr>
                                        <p:cTn id="38" dur="1000" fill="hold">
                                          <p:stCondLst>
                                            <p:cond delay="0"/>
                                          </p:stCondLst>
                                        </p:cTn>
                                        <p:tgtEl>
                                          <p:spTgt spid="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020762"/>
          </a:xfrm>
          <a:solidFill>
            <a:schemeClr val="bg1"/>
          </a:solidFill>
        </p:spPr>
        <p:txBody>
          <a:bodyPr>
            <a:normAutofit/>
          </a:bodyPr>
          <a:lstStyle/>
          <a:p>
            <a:r>
              <a:rPr lang="en-US" sz="57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What Ethical System Is That? </a:t>
            </a:r>
            <a:endParaRPr lang="en-US" sz="57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228600" y="1295400"/>
            <a:ext cx="8458200" cy="5257800"/>
          </a:xfrm>
        </p:spPr>
        <p:txBody>
          <a:bodyPr>
            <a:noAutofit/>
          </a:bodyPr>
          <a:lstStyle/>
          <a:p>
            <a:pPr algn="just">
              <a:buClr>
                <a:srgbClr val="FFFF00"/>
              </a:buClr>
              <a:buSzPct val="107000"/>
              <a:buFont typeface="Wingdings" panose="05000000000000000000" pitchFamily="2" charset="2"/>
              <a:buChar char="F"/>
            </a:pPr>
            <a:r>
              <a:rPr lang="en-US" sz="4200" b="1" dirty="0" smtClean="0">
                <a:solidFill>
                  <a:schemeClr val="bg1"/>
                </a:solidFill>
                <a:effectLst>
                  <a:outerShdw blurRad="38100" dist="38100" dir="2700000" algn="tl">
                    <a:srgbClr val="000000">
                      <a:alpha val="43137"/>
                    </a:srgbClr>
                  </a:outerShdw>
                </a:effectLst>
                <a:latin typeface="Arial Narrow" panose="020B0606020202030204" pitchFamily="34" charset="0"/>
              </a:rPr>
              <a:t>What world view would allow such?</a:t>
            </a:r>
          </a:p>
          <a:p>
            <a:pPr algn="just">
              <a:buClr>
                <a:srgbClr val="FFFF00"/>
              </a:buClr>
              <a:buSzPct val="107000"/>
              <a:buFont typeface="Wingdings" panose="05000000000000000000" pitchFamily="2" charset="2"/>
              <a:buChar char="F"/>
            </a:pPr>
            <a:r>
              <a:rPr lang="en-US" sz="4200" b="1" dirty="0" smtClean="0">
                <a:solidFill>
                  <a:schemeClr val="bg1"/>
                </a:solidFill>
                <a:effectLst>
                  <a:outerShdw blurRad="38100" dist="38100" dir="2700000" algn="tl">
                    <a:srgbClr val="000000">
                      <a:alpha val="43137"/>
                    </a:srgbClr>
                  </a:outerShdw>
                </a:effectLst>
                <a:latin typeface="Arial Narrow" panose="020B0606020202030204" pitchFamily="34" charset="0"/>
              </a:rPr>
              <a:t>Under what circumstances would this system actually work?</a:t>
            </a:r>
          </a:p>
          <a:p>
            <a:pPr algn="just">
              <a:buClr>
                <a:srgbClr val="FFFF00"/>
              </a:buClr>
              <a:buSzPct val="107000"/>
              <a:buFont typeface="Wingdings" panose="05000000000000000000" pitchFamily="2" charset="2"/>
              <a:buChar char="F"/>
            </a:pPr>
            <a:r>
              <a:rPr lang="en-US" sz="4000" b="1" dirty="0" smtClean="0">
                <a:solidFill>
                  <a:schemeClr val="bg1"/>
                </a:solidFill>
                <a:effectLst>
                  <a:outerShdw blurRad="38100" dist="38100" dir="2700000" algn="tl">
                    <a:srgbClr val="000000">
                      <a:alpha val="43137"/>
                    </a:srgbClr>
                  </a:outerShdw>
                </a:effectLst>
                <a:latin typeface="Arial Narrow" panose="020B0606020202030204" pitchFamily="34" charset="0"/>
              </a:rPr>
              <a:t>On what planet would anybody actually buy into such a view of man? </a:t>
            </a:r>
          </a:p>
          <a:p>
            <a:pPr algn="just">
              <a:buClr>
                <a:srgbClr val="FFFF00"/>
              </a:buClr>
              <a:buSzPct val="107000"/>
              <a:buFont typeface="Wingdings" panose="05000000000000000000" pitchFamily="2" charset="2"/>
              <a:buChar char="F"/>
            </a:pPr>
            <a:r>
              <a:rPr lang="en-US" sz="4000" b="1" dirty="0" smtClean="0">
                <a:solidFill>
                  <a:schemeClr val="bg1"/>
                </a:solidFill>
                <a:effectLst>
                  <a:outerShdw blurRad="38100" dist="38100" dir="2700000" algn="tl">
                    <a:srgbClr val="000000">
                      <a:alpha val="43137"/>
                    </a:srgbClr>
                  </a:outerShdw>
                </a:effectLst>
                <a:latin typeface="Arial Narrow" panose="020B0606020202030204" pitchFamily="34" charset="0"/>
              </a:rPr>
              <a:t>Are we experiencing some type of logical progression to somewhere? </a:t>
            </a:r>
            <a:endParaRPr lang="en-US" sz="40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chemeClr val="tx1"/>
          </a:solidFill>
        </p:spPr>
        <p:txBody>
          <a:bodyPr>
            <a:noAutofit/>
          </a:bodyPr>
          <a:lstStyle/>
          <a:p>
            <a:r>
              <a:rPr lang="en-US" sz="72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T</a:t>
            </a:r>
            <a:r>
              <a:rPr lang="en-US" sz="72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hink About This  </a:t>
            </a:r>
            <a:endParaRPr lang="en-US" sz="72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0" y="914400"/>
            <a:ext cx="8763000" cy="5943600"/>
          </a:xfrm>
        </p:spPr>
        <p:txBody>
          <a:bodyPr>
            <a:normAutofit lnSpcReduction="10000"/>
          </a:bodyPr>
          <a:lstStyle/>
          <a:p>
            <a:pPr algn="just">
              <a:buClr>
                <a:srgbClr val="FFFF00"/>
              </a:buClr>
              <a:buSzPct val="110000"/>
              <a:buFont typeface="Wingdings 2" pitchFamily="18" charset="2"/>
              <a:buChar char="C"/>
            </a:pPr>
            <a:r>
              <a:rPr lang="en-US" sz="3600" b="1" dirty="0">
                <a:effectLst>
                  <a:outerShdw blurRad="38100" dist="38100" dir="2700000" algn="tl">
                    <a:srgbClr val="000000">
                      <a:alpha val="43137"/>
                    </a:srgbClr>
                  </a:outerShdw>
                </a:effectLst>
                <a:latin typeface="Arial Narrow" panose="020B0606020202030204" pitchFamily="34" charset="0"/>
              </a:rPr>
              <a:t>I</a:t>
            </a:r>
            <a:r>
              <a:rPr lang="en-US" sz="3600" b="1" dirty="0" smtClean="0">
                <a:effectLst>
                  <a:outerShdw blurRad="38100" dist="38100" dir="2700000" algn="tl">
                    <a:srgbClr val="000000">
                      <a:alpha val="43137"/>
                    </a:srgbClr>
                  </a:outerShdw>
                </a:effectLst>
                <a:latin typeface="Arial Narrow" panose="020B0606020202030204" pitchFamily="34" charset="0"/>
              </a:rPr>
              <a:t>t </a:t>
            </a:r>
            <a:r>
              <a:rPr lang="en-US" sz="3600" b="1" dirty="0">
                <a:effectLst>
                  <a:outerShdw blurRad="38100" dist="38100" dir="2700000" algn="tl">
                    <a:srgbClr val="000000">
                      <a:alpha val="43137"/>
                    </a:srgbClr>
                  </a:outerShdw>
                </a:effectLst>
                <a:latin typeface="Arial Narrow" panose="020B0606020202030204" pitchFamily="34" charset="0"/>
              </a:rPr>
              <a:t>has become imperative that bathroom concessions be made for those who are struggling with gender identity issues.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algn="just">
              <a:buClr>
                <a:srgbClr val="FFFF00"/>
              </a:buClr>
              <a:buSzPct val="110000"/>
              <a:buFont typeface="Wingdings 2" pitchFamily="18" charset="2"/>
              <a:buChar char="C"/>
            </a:pPr>
            <a:r>
              <a:rPr lang="en-US" sz="3600" b="1" dirty="0" smtClean="0">
                <a:effectLst>
                  <a:outerShdw blurRad="38100" dist="38100" dir="2700000" algn="tl">
                    <a:srgbClr val="000000">
                      <a:alpha val="43137"/>
                    </a:srgbClr>
                  </a:outerShdw>
                </a:effectLst>
                <a:latin typeface="Arial Narrow" panose="020B0606020202030204" pitchFamily="34" charset="0"/>
              </a:rPr>
              <a:t>The consuming </a:t>
            </a:r>
            <a:r>
              <a:rPr lang="en-US" sz="3600" b="1" dirty="0">
                <a:effectLst>
                  <a:outerShdw blurRad="38100" dist="38100" dir="2700000" algn="tl">
                    <a:srgbClr val="000000">
                      <a:alpha val="43137"/>
                    </a:srgbClr>
                  </a:outerShdw>
                </a:effectLst>
                <a:latin typeface="Arial Narrow" panose="020B0606020202030204" pitchFamily="34" charset="0"/>
              </a:rPr>
              <a:t>coverage it has </a:t>
            </a:r>
            <a:r>
              <a:rPr lang="en-US" sz="3600" b="1" dirty="0" smtClean="0">
                <a:effectLst>
                  <a:outerShdw blurRad="38100" dist="38100" dir="2700000" algn="tl">
                    <a:srgbClr val="000000">
                      <a:alpha val="43137"/>
                    </a:srgbClr>
                  </a:outerShdw>
                </a:effectLst>
                <a:latin typeface="Arial Narrow" panose="020B0606020202030204" pitchFamily="34" charset="0"/>
              </a:rPr>
              <a:t>accumulated.</a:t>
            </a:r>
          </a:p>
          <a:p>
            <a:pPr algn="just">
              <a:buClr>
                <a:srgbClr val="FFFF00"/>
              </a:buClr>
              <a:buSzPct val="110000"/>
              <a:buFont typeface="Wingdings 2" pitchFamily="18" charset="2"/>
              <a:buChar char="C"/>
            </a:pPr>
            <a:r>
              <a:rPr lang="en-US" sz="3800" b="1" dirty="0">
                <a:effectLst>
                  <a:outerShdw blurRad="38100" dist="38100" dir="2700000" algn="tl">
                    <a:srgbClr val="000000">
                      <a:alpha val="43137"/>
                    </a:srgbClr>
                  </a:outerShdw>
                </a:effectLst>
                <a:latin typeface="Arial Narrow" panose="020B0606020202030204" pitchFamily="34" charset="0"/>
              </a:rPr>
              <a:t>T</a:t>
            </a:r>
            <a:r>
              <a:rPr lang="en-US" sz="3800" b="1" dirty="0" smtClean="0">
                <a:effectLst>
                  <a:outerShdw blurRad="38100" dist="38100" dir="2700000" algn="tl">
                    <a:srgbClr val="000000">
                      <a:alpha val="43137"/>
                    </a:srgbClr>
                  </a:outerShdw>
                </a:effectLst>
                <a:latin typeface="Arial Narrow" panose="020B0606020202030204" pitchFamily="34" charset="0"/>
              </a:rPr>
              <a:t>he severe </a:t>
            </a:r>
            <a:r>
              <a:rPr lang="en-US" sz="3800" b="1" dirty="0">
                <a:effectLst>
                  <a:outerShdw blurRad="38100" dist="38100" dir="2700000" algn="tl">
                    <a:srgbClr val="000000">
                      <a:alpha val="43137"/>
                    </a:srgbClr>
                  </a:outerShdw>
                </a:effectLst>
                <a:latin typeface="Arial Narrow" panose="020B0606020202030204" pitchFamily="34" charset="0"/>
              </a:rPr>
              <a:t>backlash against any opposing of this </a:t>
            </a:r>
            <a:r>
              <a:rPr lang="en-US" sz="3800" b="1" dirty="0" smtClean="0">
                <a:effectLst>
                  <a:outerShdw blurRad="38100" dist="38100" dir="2700000" algn="tl">
                    <a:srgbClr val="000000">
                      <a:alpha val="43137"/>
                    </a:srgbClr>
                  </a:outerShdw>
                </a:effectLst>
                <a:latin typeface="Arial Narrow" panose="020B0606020202030204" pitchFamily="34" charset="0"/>
              </a:rPr>
              <a:t>strange </a:t>
            </a:r>
            <a:r>
              <a:rPr lang="en-US" sz="3800" b="1" dirty="0">
                <a:effectLst>
                  <a:outerShdw blurRad="38100" dist="38100" dir="2700000" algn="tl">
                    <a:srgbClr val="000000">
                      <a:alpha val="43137"/>
                    </a:srgbClr>
                  </a:outerShdw>
                </a:effectLst>
                <a:latin typeface="Arial Narrow" panose="020B0606020202030204" pitchFamily="34" charset="0"/>
              </a:rPr>
              <a:t>blurring of the </a:t>
            </a:r>
            <a:r>
              <a:rPr lang="en-US" sz="3800" b="1" dirty="0" smtClean="0">
                <a:effectLst>
                  <a:outerShdw blurRad="38100" dist="38100" dir="2700000" algn="tl">
                    <a:srgbClr val="000000">
                      <a:alpha val="43137"/>
                    </a:srgbClr>
                  </a:outerShdw>
                </a:effectLst>
                <a:latin typeface="Arial Narrow" panose="020B0606020202030204" pitchFamily="34" charset="0"/>
              </a:rPr>
              <a:t>lines.</a:t>
            </a:r>
          </a:p>
          <a:p>
            <a:pPr algn="just">
              <a:buClr>
                <a:srgbClr val="FFFF00"/>
              </a:buClr>
              <a:buSzPct val="110000"/>
              <a:buFont typeface="Wingdings 2" pitchFamily="18" charset="2"/>
              <a:buChar char="C"/>
            </a:pPr>
            <a:r>
              <a:rPr lang="en-US" sz="3800" b="1" dirty="0">
                <a:effectLst>
                  <a:outerShdw blurRad="38100" dist="38100" dir="2700000" algn="tl">
                    <a:srgbClr val="000000">
                      <a:alpha val="43137"/>
                    </a:srgbClr>
                  </a:outerShdw>
                </a:effectLst>
                <a:latin typeface="Arial Narrow" panose="020B0606020202030204" pitchFamily="34" charset="0"/>
              </a:rPr>
              <a:t>T</a:t>
            </a:r>
            <a:r>
              <a:rPr lang="en-US" sz="3800" b="1" dirty="0" smtClean="0">
                <a:effectLst>
                  <a:outerShdw blurRad="38100" dist="38100" dir="2700000" algn="tl">
                    <a:srgbClr val="000000">
                      <a:alpha val="43137"/>
                    </a:srgbClr>
                  </a:outerShdw>
                </a:effectLst>
                <a:latin typeface="Arial Narrow" panose="020B0606020202030204" pitchFamily="34" charset="0"/>
              </a:rPr>
              <a:t>he </a:t>
            </a:r>
            <a:r>
              <a:rPr lang="en-US" sz="3800" b="1" dirty="0">
                <a:effectLst>
                  <a:outerShdw blurRad="38100" dist="38100" dir="2700000" algn="tl">
                    <a:srgbClr val="000000">
                      <a:alpha val="43137"/>
                    </a:srgbClr>
                  </a:outerShdw>
                </a:effectLst>
                <a:latin typeface="Arial Narrow" panose="020B0606020202030204" pitchFamily="34" charset="0"/>
              </a:rPr>
              <a:t>preeminent priority this has become for a problem pestering a puny percentage of the population is actually not surprising. </a:t>
            </a:r>
            <a:endParaRPr lang="en-US" sz="3800" b="1" dirty="0" smtClean="0">
              <a:effectLst>
                <a:outerShdw blurRad="38100" dist="38100" dir="2700000" algn="tl">
                  <a:srgbClr val="000000">
                    <a:alpha val="43137"/>
                  </a:srgbClr>
                </a:outerShdw>
              </a:effectLst>
              <a:latin typeface="Arial Narrow" panose="020B0606020202030204" pitchFamily="34" charset="0"/>
            </a:endParaRPr>
          </a:p>
          <a:p>
            <a:pPr algn="just">
              <a:buClr>
                <a:srgbClr val="FFFF00"/>
              </a:buClr>
              <a:buSzPct val="110000"/>
              <a:buFont typeface="Wingdings 2" pitchFamily="18" charset="2"/>
              <a:buChar char="C"/>
            </a:pP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At </a:t>
            </a:r>
            <a:r>
              <a:rPr lang="en-US" sz="4800" b="1" dirty="0">
                <a:solidFill>
                  <a:srgbClr val="FFFF00"/>
                </a:solidFill>
                <a:effectLst>
                  <a:outerShdw blurRad="38100" dist="38100" dir="2700000" algn="tl">
                    <a:srgbClr val="000000">
                      <a:alpha val="43137"/>
                    </a:srgbClr>
                  </a:outerShdw>
                </a:effectLst>
                <a:latin typeface="Arial Narrow" panose="020B0606020202030204" pitchFamily="34" charset="0"/>
              </a:rPr>
              <a:t>least, it should not be</a:t>
            </a:r>
            <a:r>
              <a:rPr lang="en-US" sz="4800" b="1" dirty="0" smtClean="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4400" b="1" dirty="0" smtClean="0">
                <a:effectLst>
                  <a:outerShdw blurRad="38100" dist="38100" dir="2700000" algn="tl">
                    <a:srgbClr val="000000">
                      <a:alpha val="43137"/>
                    </a:srgbClr>
                  </a:outerShdw>
                </a:effectLst>
                <a:latin typeface="Arial Narrow" panose="020B0606020202030204" pitchFamily="34" charset="0"/>
              </a:rPr>
              <a:t>                                                                                   </a:t>
            </a:r>
            <a:endParaRPr lang="en-US" sz="4400" b="1" dirty="0">
              <a:effectLst>
                <a:outerShdw blurRad="38100" dist="38100" dir="2700000" algn="tl">
                  <a:srgbClr val="000000">
                    <a:alpha val="43137"/>
                  </a:srgbClr>
                </a:outerShdw>
              </a:effectLst>
              <a:latin typeface="Arial Narrow" panose="020B0606020202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838200"/>
          </a:xfrm>
          <a:solidFill>
            <a:schemeClr val="tx1"/>
          </a:solidFill>
        </p:spPr>
        <p:txBody>
          <a:bodyPr>
            <a:noAutofit/>
          </a:bodyPr>
          <a:lstStyle/>
          <a:p>
            <a:r>
              <a:rPr lang="en-US" sz="38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The Premise Behind “Transgender Rights”?</a:t>
            </a:r>
            <a:endParaRPr lang="en-US" sz="38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047750"/>
            <a:ext cx="8763000" cy="5791200"/>
          </a:xfrm>
        </p:spPr>
        <p:txBody>
          <a:bodyPr>
            <a:normAutofit lnSpcReduction="10000"/>
          </a:bodyPr>
          <a:lstStyle/>
          <a:p>
            <a:pPr indent="0" algn="just">
              <a:spcBef>
                <a:spcPts val="0"/>
              </a:spcBef>
              <a:buClr>
                <a:srgbClr val="FFFF00"/>
              </a:buClr>
              <a:buSzPct val="106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It is </a:t>
            </a:r>
            <a:r>
              <a:rPr lang="en-US" sz="4000" b="1" dirty="0">
                <a:effectLst>
                  <a:outerShdw blurRad="38100" dist="38100" dir="2700000" algn="tl">
                    <a:srgbClr val="000000">
                      <a:alpha val="43137"/>
                    </a:srgbClr>
                  </a:outerShdw>
                </a:effectLst>
                <a:latin typeface="Arial Narrow" panose="020B0606020202030204" pitchFamily="34" charset="0"/>
              </a:rPr>
              <a:t>the same as that behind gay </a:t>
            </a:r>
            <a:r>
              <a:rPr lang="en-US" sz="4000" b="1" dirty="0" smtClean="0">
                <a:effectLst>
                  <a:outerShdw blurRad="38100" dist="38100" dir="2700000" algn="tl">
                    <a:srgbClr val="000000">
                      <a:alpha val="43137"/>
                    </a:srgbClr>
                  </a:outerShdw>
                </a:effectLst>
                <a:latin typeface="Arial Narrow" panose="020B0606020202030204" pitchFamily="34" charset="0"/>
              </a:rPr>
              <a:t>“rights.”</a:t>
            </a:r>
          </a:p>
          <a:p>
            <a:pPr indent="0" algn="just">
              <a:spcBef>
                <a:spcPts val="0"/>
              </a:spcBef>
              <a:buClr>
                <a:srgbClr val="FFFF00"/>
              </a:buClr>
              <a:buSzPct val="106000"/>
              <a:buFont typeface="Wingdings" panose="05000000000000000000" pitchFamily="2" charset="2"/>
              <a:buChar char="F"/>
            </a:pPr>
            <a:r>
              <a:rPr lang="en-US" sz="4000" b="1" dirty="0">
                <a:effectLst>
                  <a:outerShdw blurRad="38100" dist="38100" dir="2700000" algn="tl">
                    <a:srgbClr val="000000">
                      <a:alpha val="43137"/>
                    </a:srgbClr>
                  </a:outerShdw>
                </a:effectLst>
                <a:latin typeface="Arial Narrow" panose="020B0606020202030204" pitchFamily="34" charset="0"/>
              </a:rPr>
              <a:t>A</a:t>
            </a:r>
            <a:r>
              <a:rPr lang="en-US" sz="4000" b="1" dirty="0" smtClean="0">
                <a:effectLst>
                  <a:outerShdw blurRad="38100" dist="38100" dir="2700000" algn="tl">
                    <a:srgbClr val="000000">
                      <a:alpha val="43137"/>
                    </a:srgbClr>
                  </a:outerShdw>
                </a:effectLst>
                <a:latin typeface="Arial Narrow" panose="020B0606020202030204" pitchFamily="34" charset="0"/>
              </a:rPr>
              <a:t>lso </a:t>
            </a:r>
            <a:r>
              <a:rPr lang="en-US" sz="4000" b="1" dirty="0">
                <a:effectLst>
                  <a:outerShdw blurRad="38100" dist="38100" dir="2700000" algn="tl">
                    <a:srgbClr val="000000">
                      <a:alpha val="43137"/>
                    </a:srgbClr>
                  </a:outerShdw>
                </a:effectLst>
                <a:latin typeface="Arial Narrow" panose="020B0606020202030204" pitchFamily="34" charset="0"/>
              </a:rPr>
              <a:t>the “right” to choose </a:t>
            </a:r>
            <a:r>
              <a:rPr lang="en-US" sz="4000" b="1" dirty="0" smtClean="0">
                <a:effectLst>
                  <a:outerShdw blurRad="38100" dist="38100" dir="2700000" algn="tl">
                    <a:srgbClr val="000000">
                      <a:alpha val="43137"/>
                    </a:srgbClr>
                  </a:outerShdw>
                </a:effectLst>
                <a:latin typeface="Arial Narrow" panose="020B0606020202030204" pitchFamily="34" charset="0"/>
              </a:rPr>
              <a:t>abortion.</a:t>
            </a:r>
          </a:p>
          <a:p>
            <a:pPr indent="0" algn="just">
              <a:spcBef>
                <a:spcPts val="0"/>
              </a:spcBef>
              <a:buClr>
                <a:srgbClr val="FFFF00"/>
              </a:buClr>
              <a:buSzPct val="106000"/>
              <a:buFont typeface="Wingdings" panose="05000000000000000000" pitchFamily="2" charset="2"/>
              <a:buChar char="F"/>
            </a:pPr>
            <a:r>
              <a:rPr lang="en-US" sz="4000" b="1" dirty="0">
                <a:effectLst>
                  <a:outerShdw blurRad="38100" dist="38100" dir="2700000" algn="tl">
                    <a:srgbClr val="000000">
                      <a:alpha val="43137"/>
                    </a:srgbClr>
                  </a:outerShdw>
                </a:effectLst>
                <a:latin typeface="Arial Narrow" panose="020B0606020202030204" pitchFamily="34" charset="0"/>
              </a:rPr>
              <a:t>T</a:t>
            </a:r>
            <a:r>
              <a:rPr lang="en-US" sz="4000" b="1" dirty="0" smtClean="0">
                <a:effectLst>
                  <a:outerShdw blurRad="38100" dist="38100" dir="2700000" algn="tl">
                    <a:srgbClr val="000000">
                      <a:alpha val="43137"/>
                    </a:srgbClr>
                  </a:outerShdw>
                </a:effectLst>
                <a:latin typeface="Arial Narrow" panose="020B0606020202030204" pitchFamily="34" charset="0"/>
              </a:rPr>
              <a:t>he </a:t>
            </a:r>
            <a:r>
              <a:rPr lang="en-US" sz="4000" b="1" dirty="0">
                <a:effectLst>
                  <a:outerShdw blurRad="38100" dist="38100" dir="2700000" algn="tl">
                    <a:srgbClr val="000000">
                      <a:alpha val="43137"/>
                    </a:srgbClr>
                  </a:outerShdw>
                </a:effectLst>
                <a:latin typeface="Arial Narrow" panose="020B0606020202030204" pitchFamily="34" charset="0"/>
              </a:rPr>
              <a:t>“right” to become sexually active before </a:t>
            </a:r>
            <a:r>
              <a:rPr lang="en-US" sz="4000" b="1" dirty="0" smtClean="0">
                <a:effectLst>
                  <a:outerShdw blurRad="38100" dist="38100" dir="2700000" algn="tl">
                    <a:srgbClr val="000000">
                      <a:alpha val="43137"/>
                    </a:srgbClr>
                  </a:outerShdw>
                </a:effectLst>
                <a:latin typeface="Arial Narrow" panose="020B0606020202030204" pitchFamily="34" charset="0"/>
              </a:rPr>
              <a:t>marriage. </a:t>
            </a:r>
          </a:p>
          <a:p>
            <a:pPr indent="0" algn="just">
              <a:spcBef>
                <a:spcPts val="0"/>
              </a:spcBef>
              <a:buClr>
                <a:srgbClr val="FFFF00"/>
              </a:buClr>
              <a:buSzPct val="106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The </a:t>
            </a:r>
            <a:r>
              <a:rPr lang="en-US" sz="4000" b="1" dirty="0">
                <a:effectLst>
                  <a:outerShdw blurRad="38100" dist="38100" dir="2700000" algn="tl">
                    <a:srgbClr val="000000">
                      <a:alpha val="43137"/>
                    </a:srgbClr>
                  </a:outerShdw>
                </a:effectLst>
                <a:latin typeface="Arial Narrow" panose="020B0606020202030204" pitchFamily="34" charset="0"/>
              </a:rPr>
              <a:t>“right” to divorce and remarry at will—as well as the “right” to commit </a:t>
            </a:r>
            <a:r>
              <a:rPr lang="en-US" sz="4000" b="1" dirty="0" smtClean="0">
                <a:effectLst>
                  <a:outerShdw blurRad="38100" dist="38100" dir="2700000" algn="tl">
                    <a:srgbClr val="000000">
                      <a:alpha val="43137"/>
                    </a:srgbClr>
                  </a:outerShdw>
                </a:effectLst>
                <a:latin typeface="Arial Narrow" panose="020B0606020202030204" pitchFamily="34" charset="0"/>
              </a:rPr>
              <a:t>adultery.</a:t>
            </a:r>
          </a:p>
          <a:p>
            <a:pPr indent="0" algn="just">
              <a:spcBef>
                <a:spcPts val="0"/>
              </a:spcBef>
              <a:buClr>
                <a:srgbClr val="FFFF00"/>
              </a:buClr>
              <a:buSzPct val="106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It is not reserved just for </a:t>
            </a:r>
            <a:r>
              <a:rPr lang="en-US" sz="4000" b="1" dirty="0">
                <a:effectLst>
                  <a:outerShdw blurRad="38100" dist="38100" dir="2700000" algn="tl">
                    <a:srgbClr val="000000">
                      <a:alpha val="43137"/>
                    </a:srgbClr>
                  </a:outerShdw>
                </a:effectLst>
                <a:latin typeface="Arial Narrow" panose="020B0606020202030204" pitchFamily="34" charset="0"/>
              </a:rPr>
              <a:t>matters identified in scripture as sexual </a:t>
            </a:r>
            <a:r>
              <a:rPr lang="en-US" sz="4000" b="1" dirty="0" smtClean="0">
                <a:effectLst>
                  <a:outerShdw blurRad="38100" dist="38100" dir="2700000" algn="tl">
                    <a:srgbClr val="000000">
                      <a:alpha val="43137"/>
                    </a:srgbClr>
                  </a:outerShdw>
                </a:effectLst>
                <a:latin typeface="Arial Narrow" panose="020B0606020202030204" pitchFamily="34" charset="0"/>
              </a:rPr>
              <a:t>sins</a:t>
            </a:r>
            <a:r>
              <a:rPr lang="en-US" sz="4000" b="1" dirty="0">
                <a:effectLst>
                  <a:outerShdw blurRad="38100" dist="38100" dir="2700000" algn="tl">
                    <a:srgbClr val="000000">
                      <a:alpha val="43137"/>
                    </a:srgbClr>
                  </a:outerShdw>
                </a:effectLst>
                <a:latin typeface="Arial Narrow" panose="020B0606020202030204" pitchFamily="34" charset="0"/>
              </a:rPr>
              <a:t>.</a:t>
            </a:r>
          </a:p>
        </p:txBody>
      </p:sp>
    </p:spTree>
    <p:extLst>
      <p:ext uri="{BB962C8B-B14F-4D97-AF65-F5344CB8AC3E}">
        <p14:creationId xmlns:p14="http://schemas.microsoft.com/office/powerpoint/2010/main" val="289230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838200"/>
          </a:xfrm>
          <a:solidFill>
            <a:schemeClr val="tx1"/>
          </a:solidFill>
        </p:spPr>
        <p:txBody>
          <a:bodyPr>
            <a:noAutofit/>
          </a:bodyPr>
          <a:lstStyle/>
          <a:p>
            <a:r>
              <a:rPr lang="en-US" sz="42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2 Sets Of Essential Cultural Watchwords</a:t>
            </a:r>
            <a:endParaRPr lang="en-US" sz="42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066800"/>
            <a:ext cx="8839200" cy="5791200"/>
          </a:xfrm>
        </p:spPr>
        <p:txBody>
          <a:bodyPr>
            <a:normAutofit/>
          </a:bodyPr>
          <a:lstStyle/>
          <a:p>
            <a:pPr indent="0" algn="just">
              <a:spcBef>
                <a:spcPts val="0"/>
              </a:spcBef>
              <a:buClr>
                <a:srgbClr val="FFFF00"/>
              </a:buClr>
              <a:buSzPct val="106000"/>
              <a:buFont typeface="Wingdings" panose="05000000000000000000" pitchFamily="2" charset="2"/>
              <a:buChar char="F"/>
            </a:pPr>
            <a:r>
              <a:rPr lang="en-US" sz="4600" b="1" dirty="0" smtClean="0">
                <a:effectLst>
                  <a:outerShdw blurRad="38100" dist="38100" dir="2700000" algn="tl">
                    <a:srgbClr val="000000">
                      <a:alpha val="43137"/>
                    </a:srgbClr>
                  </a:outerShdw>
                </a:effectLst>
                <a:latin typeface="Arial Narrow" panose="020B0606020202030204" pitchFamily="34" charset="0"/>
              </a:rPr>
              <a:t>“</a:t>
            </a:r>
            <a:r>
              <a:rPr lang="en-US" sz="4600" b="1" dirty="0">
                <a:effectLst>
                  <a:outerShdw blurRad="38100" dist="38100" dir="2700000" algn="tl">
                    <a:srgbClr val="000000">
                      <a:alpha val="43137"/>
                    </a:srgbClr>
                  </a:outerShdw>
                </a:effectLst>
                <a:latin typeface="Arial Narrow" panose="020B0606020202030204" pitchFamily="34" charset="0"/>
              </a:rPr>
              <a:t>F</a:t>
            </a:r>
            <a:r>
              <a:rPr lang="en-US" sz="4600" b="1" dirty="0" smtClean="0">
                <a:effectLst>
                  <a:outerShdw blurRad="38100" dist="38100" dir="2700000" algn="tl">
                    <a:srgbClr val="000000">
                      <a:alpha val="43137"/>
                    </a:srgbClr>
                  </a:outerShdw>
                </a:effectLst>
                <a:latin typeface="Arial Narrow" panose="020B0606020202030204" pitchFamily="34" charset="0"/>
              </a:rPr>
              <a:t>eel</a:t>
            </a:r>
            <a:r>
              <a:rPr lang="en-US" sz="4600" b="1" dirty="0">
                <a:effectLst>
                  <a:outerShdw blurRad="38100" dist="38100" dir="2700000" algn="tl">
                    <a:srgbClr val="000000">
                      <a:alpha val="43137"/>
                    </a:srgbClr>
                  </a:outerShdw>
                </a:effectLst>
                <a:latin typeface="Arial Narrow" panose="020B0606020202030204" pitchFamily="34" charset="0"/>
              </a:rPr>
              <a:t>,” </a:t>
            </a:r>
            <a:r>
              <a:rPr lang="en-US" sz="4600" b="1" dirty="0" smtClean="0">
                <a:effectLst>
                  <a:outerShdw blurRad="38100" dist="38100" dir="2700000" algn="tl">
                    <a:srgbClr val="000000">
                      <a:alpha val="43137"/>
                    </a:srgbClr>
                  </a:outerShdw>
                </a:effectLst>
                <a:latin typeface="Arial Narrow" panose="020B0606020202030204" pitchFamily="34" charset="0"/>
              </a:rPr>
              <a:t>“Want</a:t>
            </a:r>
            <a:r>
              <a:rPr lang="en-US" sz="4600" b="1" dirty="0">
                <a:effectLst>
                  <a:outerShdw blurRad="38100" dist="38100" dir="2700000" algn="tl">
                    <a:srgbClr val="000000">
                      <a:alpha val="43137"/>
                    </a:srgbClr>
                  </a:outerShdw>
                </a:effectLst>
                <a:latin typeface="Arial Narrow" panose="020B0606020202030204" pitchFamily="34" charset="0"/>
              </a:rPr>
              <a:t>,” </a:t>
            </a:r>
            <a:r>
              <a:rPr lang="en-US" sz="4600" b="1" dirty="0" smtClean="0">
                <a:effectLst>
                  <a:outerShdw blurRad="38100" dist="38100" dir="2700000" algn="tl">
                    <a:srgbClr val="000000">
                      <a:alpha val="43137"/>
                    </a:srgbClr>
                  </a:outerShdw>
                </a:effectLst>
                <a:latin typeface="Arial Narrow" panose="020B0606020202030204" pitchFamily="34" charset="0"/>
              </a:rPr>
              <a:t>&amp; “Choose</a:t>
            </a:r>
            <a:r>
              <a:rPr lang="en-US" sz="4600" b="1" dirty="0">
                <a:effectLst>
                  <a:outerShdw blurRad="38100" dist="38100" dir="2700000" algn="tl">
                    <a:srgbClr val="000000">
                      <a:alpha val="43137"/>
                    </a:srgbClr>
                  </a:outerShdw>
                </a:effectLst>
                <a:latin typeface="Arial Narrow" panose="020B0606020202030204" pitchFamily="34" charset="0"/>
              </a:rPr>
              <a:t>,” </a:t>
            </a:r>
          </a:p>
          <a:p>
            <a:pPr indent="0" algn="just">
              <a:spcBef>
                <a:spcPts val="0"/>
              </a:spcBef>
              <a:buClr>
                <a:srgbClr val="FFFF00"/>
              </a:buClr>
              <a:buSzPct val="106000"/>
              <a:buFont typeface="Wingdings" panose="05000000000000000000" pitchFamily="2" charset="2"/>
              <a:buChar char="F"/>
            </a:pPr>
            <a:r>
              <a:rPr lang="en-US" sz="4600" b="1" dirty="0" smtClean="0">
                <a:effectLst>
                  <a:outerShdw blurRad="38100" dist="38100" dir="2700000" algn="tl">
                    <a:srgbClr val="000000">
                      <a:alpha val="43137"/>
                    </a:srgbClr>
                  </a:outerShdw>
                </a:effectLst>
                <a:latin typeface="Arial Narrow" panose="020B0606020202030204" pitchFamily="34" charset="0"/>
              </a:rPr>
              <a:t>Variants Of </a:t>
            </a:r>
            <a:r>
              <a:rPr lang="en-US" sz="4600" b="1" dirty="0">
                <a:effectLst>
                  <a:outerShdw blurRad="38100" dist="38100" dir="2700000" algn="tl">
                    <a:srgbClr val="000000">
                      <a:alpha val="43137"/>
                    </a:srgbClr>
                  </a:outerShdw>
                </a:effectLst>
                <a:latin typeface="Arial Narrow" panose="020B0606020202030204" pitchFamily="34" charset="0"/>
              </a:rPr>
              <a:t>“I,” </a:t>
            </a:r>
            <a:r>
              <a:rPr lang="en-US" sz="4600" b="1" dirty="0" smtClean="0">
                <a:effectLst>
                  <a:outerShdw blurRad="38100" dist="38100" dir="2700000" algn="tl">
                    <a:srgbClr val="000000">
                      <a:alpha val="43137"/>
                    </a:srgbClr>
                  </a:outerShdw>
                </a:effectLst>
                <a:latin typeface="Arial Narrow" panose="020B0606020202030204" pitchFamily="34" charset="0"/>
              </a:rPr>
              <a:t>“Me</a:t>
            </a:r>
            <a:r>
              <a:rPr lang="en-US" sz="4600" b="1" dirty="0">
                <a:effectLst>
                  <a:outerShdw blurRad="38100" dist="38100" dir="2700000" algn="tl">
                    <a:srgbClr val="000000">
                      <a:alpha val="43137"/>
                    </a:srgbClr>
                  </a:outerShdw>
                </a:effectLst>
                <a:latin typeface="Arial Narrow" panose="020B0606020202030204" pitchFamily="34" charset="0"/>
              </a:rPr>
              <a:t>,” </a:t>
            </a:r>
            <a:r>
              <a:rPr lang="en-US" sz="4600" b="1" dirty="0" smtClean="0">
                <a:effectLst>
                  <a:outerShdw blurRad="38100" dist="38100" dir="2700000" algn="tl">
                    <a:srgbClr val="000000">
                      <a:alpha val="43137"/>
                    </a:srgbClr>
                  </a:outerShdw>
                </a:effectLst>
                <a:latin typeface="Arial Narrow" panose="020B0606020202030204" pitchFamily="34" charset="0"/>
              </a:rPr>
              <a:t>&amp; “My” </a:t>
            </a:r>
          </a:p>
          <a:p>
            <a:pPr indent="0" algn="just">
              <a:spcBef>
                <a:spcPts val="0"/>
              </a:spcBef>
              <a:buClr>
                <a:srgbClr val="FFFF00"/>
              </a:buClr>
              <a:buSzPct val="106000"/>
              <a:buFont typeface="Wingdings" panose="05000000000000000000" pitchFamily="2" charset="2"/>
              <a:buChar char="F"/>
            </a:pPr>
            <a:r>
              <a:rPr lang="en-US" sz="4400" b="1" dirty="0" smtClean="0">
                <a:effectLst>
                  <a:outerShdw blurRad="38100" dist="38100" dir="2700000" algn="tl">
                    <a:srgbClr val="000000">
                      <a:alpha val="43137"/>
                    </a:srgbClr>
                  </a:outerShdw>
                </a:effectLst>
                <a:latin typeface="Arial Narrow" panose="020B0606020202030204" pitchFamily="34" charset="0"/>
              </a:rPr>
              <a:t>Self </a:t>
            </a:r>
            <a:r>
              <a:rPr lang="en-US" sz="4400" b="1" dirty="0">
                <a:effectLst>
                  <a:outerShdw blurRad="38100" dist="38100" dir="2700000" algn="tl">
                    <a:srgbClr val="000000">
                      <a:alpha val="43137"/>
                    </a:srgbClr>
                  </a:outerShdw>
                </a:effectLst>
                <a:latin typeface="Arial Narrow" panose="020B0606020202030204" pitchFamily="34" charset="0"/>
              </a:rPr>
              <a:t>has been enthroned and each call to express, practice, and flaunt each co-opted right is expected to be not just tolerated by everyone else, but </a:t>
            </a:r>
            <a:r>
              <a:rPr lang="en-US" sz="4400" b="1" dirty="0" smtClean="0">
                <a:effectLst>
                  <a:outerShdw blurRad="38100" dist="38100" dir="2700000" algn="tl">
                    <a:srgbClr val="000000">
                      <a:alpha val="43137"/>
                    </a:srgbClr>
                  </a:outerShdw>
                </a:effectLst>
                <a:latin typeface="Arial Narrow" panose="020B0606020202030204" pitchFamily="34" charset="0"/>
              </a:rPr>
              <a:t>entirely </a:t>
            </a:r>
            <a:r>
              <a:rPr lang="en-US" sz="4400" b="1" dirty="0">
                <a:effectLst>
                  <a:outerShdw blurRad="38100" dist="38100" dir="2700000" algn="tl">
                    <a:srgbClr val="000000">
                      <a:alpha val="43137"/>
                    </a:srgbClr>
                  </a:outerShdw>
                </a:effectLst>
                <a:latin typeface="Arial Narrow" panose="020B0606020202030204" pitchFamily="34" charset="0"/>
              </a:rPr>
              <a:t>embraced by </a:t>
            </a:r>
            <a:r>
              <a:rPr lang="en-US" sz="4400" b="1" dirty="0" smtClean="0">
                <a:effectLst>
                  <a:outerShdw blurRad="38100" dist="38100" dir="2700000" algn="tl">
                    <a:srgbClr val="000000">
                      <a:alpha val="43137"/>
                    </a:srgbClr>
                  </a:outerShdw>
                </a:effectLst>
                <a:latin typeface="Arial Narrow" panose="020B0606020202030204" pitchFamily="34" charset="0"/>
              </a:rPr>
              <a:t>them</a:t>
            </a:r>
            <a:r>
              <a:rPr lang="en-US" sz="4400" b="1" dirty="0">
                <a:effectLst>
                  <a:outerShdw blurRad="38100" dist="38100" dir="2700000" algn="tl">
                    <a:srgbClr val="000000">
                      <a:alpha val="43137"/>
                    </a:srgbClr>
                  </a:outerShdw>
                </a:effectLst>
                <a:latin typeface="Arial Narrow" panose="020B0606020202030204" pitchFamily="34" charset="0"/>
              </a:rPr>
              <a:t>.</a:t>
            </a:r>
            <a:r>
              <a:rPr lang="en-US" sz="4400" b="1" dirty="0" smtClean="0">
                <a:effectLst>
                  <a:outerShdw blurRad="38100" dist="38100" dir="2700000" algn="tl">
                    <a:srgbClr val="000000">
                      <a:alpha val="43137"/>
                    </a:srgbClr>
                  </a:outerShdw>
                </a:effectLst>
                <a:latin typeface="Arial Narrow" panose="020B0606020202030204" pitchFamily="34" charset="0"/>
              </a:rPr>
              <a:t> </a:t>
            </a:r>
          </a:p>
          <a:p>
            <a:pPr indent="0" algn="just">
              <a:spcBef>
                <a:spcPts val="0"/>
              </a:spcBef>
              <a:buClr>
                <a:srgbClr val="FFFF00"/>
              </a:buClr>
              <a:buSzPct val="106000"/>
              <a:buFont typeface="Wingdings" panose="05000000000000000000" pitchFamily="2" charset="2"/>
              <a:buChar char="F"/>
            </a:pPr>
            <a:r>
              <a:rPr lang="en-US" sz="4400" b="1" dirty="0" smtClean="0">
                <a:effectLst>
                  <a:outerShdw blurRad="38100" dist="38100" dir="2700000" algn="tl">
                    <a:srgbClr val="000000">
                      <a:alpha val="43137"/>
                    </a:srgbClr>
                  </a:outerShdw>
                </a:effectLst>
                <a:latin typeface="Arial Narrow" panose="020B0606020202030204" pitchFamily="34" charset="0"/>
              </a:rPr>
              <a:t>Woe unto those who would refuse!                                                                                                                                                                               </a:t>
            </a:r>
            <a:r>
              <a:rPr lang="en-US" sz="4000" b="1" dirty="0" smtClean="0">
                <a:effectLst>
                  <a:outerShdw blurRad="38100" dist="38100" dir="2700000" algn="tl">
                    <a:srgbClr val="000000">
                      <a:alpha val="43137"/>
                    </a:srgbClr>
                  </a:outerShdw>
                </a:effectLst>
                <a:latin typeface="Arial Narrow" panose="020B0606020202030204" pitchFamily="34" charset="0"/>
              </a:rPr>
              <a:t>                                                                                        </a:t>
            </a:r>
            <a:endParaRPr lang="en-US" sz="4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24691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505200"/>
          </a:xfrm>
          <a:solidFill>
            <a:schemeClr val="tx1"/>
          </a:solidFill>
        </p:spPr>
        <p:txBody>
          <a:bodyPr>
            <a:noAutofit/>
          </a:bodyPr>
          <a:lstStyle/>
          <a:p>
            <a:r>
              <a:rPr lang="en-US" sz="60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If You Think Our Society </a:t>
            </a:r>
            <a:r>
              <a:rPr lang="en-US" sz="57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Has Lost Its Collective Mind </a:t>
            </a:r>
            <a:r>
              <a:rPr lang="en-US" sz="60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Overnight, You Have Not Been Paying Attention!</a:t>
            </a:r>
            <a:endParaRPr lang="en-US" sz="60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381000" y="3657600"/>
            <a:ext cx="8382000" cy="3200400"/>
          </a:xfrm>
        </p:spPr>
        <p:txBody>
          <a:bodyPr>
            <a:normAutofit fontScale="92500" lnSpcReduction="10000"/>
          </a:bodyPr>
          <a:lstStyle/>
          <a:p>
            <a:pPr marL="0" indent="0" algn="ctr">
              <a:buNone/>
            </a:pPr>
            <a:r>
              <a:rPr lang="en-US" sz="6000" b="1" dirty="0">
                <a:solidFill>
                  <a:srgbClr val="FFFF00"/>
                </a:solidFill>
                <a:effectLst>
                  <a:outerShdw blurRad="38100" dist="38100" dir="2700000" algn="tl">
                    <a:srgbClr val="000000">
                      <a:alpha val="43137"/>
                    </a:srgbClr>
                  </a:outerShdw>
                </a:effectLst>
                <a:latin typeface="Arial Narrow" panose="020B0606020202030204" pitchFamily="34" charset="0"/>
              </a:rPr>
              <a:t>If </a:t>
            </a:r>
            <a:r>
              <a:rPr lang="en-US" sz="6000" b="1" dirty="0" smtClean="0">
                <a:solidFill>
                  <a:srgbClr val="FFFF00"/>
                </a:solidFill>
                <a:effectLst>
                  <a:outerShdw blurRad="38100" dist="38100" dir="2700000" algn="tl">
                    <a:srgbClr val="000000">
                      <a:alpha val="43137"/>
                    </a:srgbClr>
                  </a:outerShdw>
                </a:effectLst>
                <a:latin typeface="Arial Narrow" panose="020B0606020202030204" pitchFamily="34" charset="0"/>
              </a:rPr>
              <a:t>You Think That This Sickening Syndrome </a:t>
            </a:r>
            <a:r>
              <a:rPr lang="en-US" sz="6000" b="1" dirty="0">
                <a:solidFill>
                  <a:srgbClr val="FFFF00"/>
                </a:solidFill>
                <a:effectLst>
                  <a:outerShdw blurRad="38100" dist="38100" dir="2700000" algn="tl">
                    <a:srgbClr val="000000">
                      <a:alpha val="43137"/>
                    </a:srgbClr>
                  </a:outerShdw>
                </a:effectLst>
                <a:latin typeface="Arial Narrow" panose="020B0606020202030204" pitchFamily="34" charset="0"/>
              </a:rPr>
              <a:t>W</a:t>
            </a:r>
            <a:r>
              <a:rPr lang="en-US" sz="6000" b="1" dirty="0" smtClean="0">
                <a:solidFill>
                  <a:srgbClr val="FFFF00"/>
                </a:solidFill>
                <a:effectLst>
                  <a:outerShdw blurRad="38100" dist="38100" dir="2700000" algn="tl">
                    <a:srgbClr val="000000">
                      <a:alpha val="43137"/>
                    </a:srgbClr>
                  </a:outerShdw>
                </a:effectLst>
                <a:latin typeface="Arial Narrow" panose="020B0606020202030204" pitchFamily="34" charset="0"/>
              </a:rPr>
              <a:t>as Born In The </a:t>
            </a:r>
            <a:r>
              <a:rPr lang="en-US" sz="6000" b="1" dirty="0">
                <a:solidFill>
                  <a:srgbClr val="FFFF00"/>
                </a:solidFill>
                <a:effectLst>
                  <a:outerShdw blurRad="38100" dist="38100" dir="2700000" algn="tl">
                    <a:srgbClr val="000000">
                      <a:alpha val="43137"/>
                    </a:srgbClr>
                  </a:outerShdw>
                </a:effectLst>
                <a:latin typeface="Arial Narrow" panose="020B0606020202030204" pitchFamily="34" charset="0"/>
              </a:rPr>
              <a:t>21st Century, </a:t>
            </a:r>
            <a:r>
              <a:rPr lang="en-US" sz="6000" b="1" dirty="0" smtClean="0">
                <a:solidFill>
                  <a:srgbClr val="FFFF00"/>
                </a:solidFill>
                <a:effectLst>
                  <a:outerShdw blurRad="38100" dist="38100" dir="2700000" algn="tl">
                    <a:srgbClr val="000000">
                      <a:alpha val="43137"/>
                    </a:srgbClr>
                  </a:outerShdw>
                </a:effectLst>
                <a:latin typeface="Arial Narrow" panose="020B0606020202030204" pitchFamily="34" charset="0"/>
              </a:rPr>
              <a:t>You Are Likewise Mistaken</a:t>
            </a:r>
            <a:r>
              <a:rPr lang="en-US" sz="6000" b="1" dirty="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Tree>
    <p:extLst>
      <p:ext uri="{BB962C8B-B14F-4D97-AF65-F5344CB8AC3E}">
        <p14:creationId xmlns:p14="http://schemas.microsoft.com/office/powerpoint/2010/main" val="289230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solidFill>
            <a:schemeClr val="tx1"/>
          </a:solidFill>
        </p:spPr>
        <p:txBody>
          <a:bodyPr>
            <a:noAutofit/>
          </a:bodyPr>
          <a:lstStyle/>
          <a:p>
            <a:r>
              <a:rPr lang="en-US" sz="60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Remember Galatians 6:7-9</a:t>
            </a:r>
            <a:endParaRPr lang="en-US" sz="60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152400" y="1066800"/>
            <a:ext cx="8915400" cy="5638800"/>
          </a:xfrm>
        </p:spPr>
        <p:txBody>
          <a:bodyPr>
            <a:normAutofit/>
          </a:bodyPr>
          <a:lstStyle/>
          <a:p>
            <a:pPr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We </a:t>
            </a:r>
            <a:r>
              <a:rPr lang="en-US" sz="4000" b="1" dirty="0">
                <a:effectLst>
                  <a:outerShdw blurRad="38100" dist="38100" dir="2700000" algn="tl">
                    <a:srgbClr val="000000">
                      <a:alpha val="43137"/>
                    </a:srgbClr>
                  </a:outerShdw>
                </a:effectLst>
                <a:latin typeface="Arial Narrow" panose="020B0606020202030204" pitchFamily="34" charset="0"/>
              </a:rPr>
              <a:t>are seeing the </a:t>
            </a:r>
            <a:r>
              <a:rPr lang="en-US" sz="4000" b="1" dirty="0" smtClean="0">
                <a:effectLst>
                  <a:outerShdw blurRad="38100" dist="38100" dir="2700000" algn="tl">
                    <a:srgbClr val="000000">
                      <a:alpha val="43137"/>
                    </a:srgbClr>
                  </a:outerShdw>
                </a:effectLst>
                <a:latin typeface="Arial Narrow" panose="020B0606020202030204" pitchFamily="34" charset="0"/>
              </a:rPr>
              <a:t>rotten </a:t>
            </a:r>
            <a:r>
              <a:rPr lang="en-US" sz="4000" b="1" dirty="0">
                <a:effectLst>
                  <a:outerShdw blurRad="38100" dist="38100" dir="2700000" algn="tl">
                    <a:srgbClr val="000000">
                      <a:alpha val="43137"/>
                    </a:srgbClr>
                  </a:outerShdw>
                </a:effectLst>
                <a:latin typeface="Arial Narrow" panose="020B0606020202030204" pitchFamily="34" charset="0"/>
              </a:rPr>
              <a:t>fruit of </a:t>
            </a:r>
            <a:r>
              <a:rPr lang="en-US" sz="4000" b="1" dirty="0" smtClean="0">
                <a:effectLst>
                  <a:outerShdw blurRad="38100" dist="38100" dir="2700000" algn="tl">
                    <a:srgbClr val="000000">
                      <a:alpha val="43137"/>
                    </a:srgbClr>
                  </a:outerShdw>
                </a:effectLst>
                <a:latin typeface="Arial Narrow" panose="020B0606020202030204" pitchFamily="34" charset="0"/>
              </a:rPr>
              <a:t>evil </a:t>
            </a:r>
            <a:r>
              <a:rPr lang="en-US" sz="4000" b="1" dirty="0">
                <a:effectLst>
                  <a:outerShdw blurRad="38100" dist="38100" dir="2700000" algn="tl">
                    <a:srgbClr val="000000">
                      <a:alpha val="43137"/>
                    </a:srgbClr>
                  </a:outerShdw>
                </a:effectLst>
                <a:latin typeface="Arial Narrow" panose="020B0606020202030204" pitchFamily="34" charset="0"/>
              </a:rPr>
              <a:t>seed planted by mankind in every generation since the first generation.</a:t>
            </a:r>
            <a:r>
              <a:rPr lang="en-US" sz="3900" b="1" dirty="0">
                <a:effectLst>
                  <a:outerShdw blurRad="38100" dist="38100" dir="2700000" algn="tl">
                    <a:srgbClr val="000000">
                      <a:alpha val="43137"/>
                    </a:srgbClr>
                  </a:outerShdw>
                </a:effectLst>
                <a:latin typeface="Arial Narrow" panose="020B0606020202030204" pitchFamily="34" charset="0"/>
              </a:rPr>
              <a:t> </a:t>
            </a:r>
            <a:r>
              <a:rPr lang="en-US" sz="3600" b="1" dirty="0">
                <a:effectLst>
                  <a:outerShdw blurRad="38100" dist="38100" dir="2700000" algn="tl">
                    <a:srgbClr val="000000">
                      <a:alpha val="43137"/>
                    </a:srgbClr>
                  </a:outerShdw>
                </a:effectLst>
                <a:latin typeface="Arial Narrow" panose="020B0606020202030204" pitchFamily="34" charset="0"/>
              </a:rPr>
              <a:t> </a:t>
            </a:r>
            <a:endParaRPr lang="en-US" sz="3600" b="1" dirty="0" smtClean="0">
              <a:effectLst>
                <a:outerShdw blurRad="38100" dist="38100" dir="2700000" algn="tl">
                  <a:srgbClr val="000000">
                    <a:alpha val="43137"/>
                  </a:srgbClr>
                </a:outerShdw>
              </a:effectLst>
              <a:latin typeface="Arial Narrow" panose="020B0606020202030204" pitchFamily="34" charset="0"/>
            </a:endParaRPr>
          </a:p>
          <a:p>
            <a:pPr indent="0" algn="just">
              <a:spcBef>
                <a:spcPts val="0"/>
              </a:spcBef>
              <a:buClr>
                <a:srgbClr val="FFFF00"/>
              </a:buClr>
              <a:buSzPct val="105000"/>
              <a:buFont typeface="Wingdings" panose="05000000000000000000" pitchFamily="2" charset="2"/>
              <a:buChar char="F"/>
            </a:pPr>
            <a:r>
              <a:rPr lang="en-US" sz="4000" b="1" dirty="0" smtClean="0">
                <a:effectLst>
                  <a:outerShdw blurRad="38100" dist="38100" dir="2700000" algn="tl">
                    <a:srgbClr val="000000">
                      <a:alpha val="43137"/>
                    </a:srgbClr>
                  </a:outerShdw>
                </a:effectLst>
                <a:latin typeface="Arial Narrow" panose="020B0606020202030204" pitchFamily="34" charset="0"/>
              </a:rPr>
              <a:t>There </a:t>
            </a:r>
            <a:r>
              <a:rPr lang="en-US" sz="4000" b="1" dirty="0">
                <a:effectLst>
                  <a:outerShdw blurRad="38100" dist="38100" dir="2700000" algn="tl">
                    <a:srgbClr val="000000">
                      <a:alpha val="43137"/>
                    </a:srgbClr>
                  </a:outerShdw>
                </a:effectLst>
                <a:latin typeface="Arial Narrow" panose="020B0606020202030204" pitchFamily="34" charset="0"/>
              </a:rPr>
              <a:t>is a moral ebb and flow in every civilization and generation, but the issue is ever-present. </a:t>
            </a:r>
            <a:endParaRPr lang="en-US" sz="4000" b="1" dirty="0" smtClean="0">
              <a:effectLst>
                <a:outerShdw blurRad="38100" dist="38100" dir="2700000" algn="tl">
                  <a:srgbClr val="000000">
                    <a:alpha val="43137"/>
                  </a:srgbClr>
                </a:outerShdw>
              </a:effectLst>
              <a:latin typeface="Arial Narrow" panose="020B0606020202030204" pitchFamily="34" charset="0"/>
            </a:endParaRPr>
          </a:p>
          <a:p>
            <a:pPr indent="0" algn="just">
              <a:spcBef>
                <a:spcPts val="0"/>
              </a:spcBef>
              <a:buClr>
                <a:srgbClr val="FFFF00"/>
              </a:buClr>
              <a:buSzPct val="105000"/>
              <a:buFont typeface="Wingdings" panose="05000000000000000000" pitchFamily="2" charset="2"/>
              <a:buChar char="F"/>
            </a:pPr>
            <a:r>
              <a:rPr lang="en-US" sz="4400" b="1" dirty="0" smtClean="0">
                <a:effectLst>
                  <a:outerShdw blurRad="38100" dist="38100" dir="2700000" algn="tl">
                    <a:srgbClr val="000000">
                      <a:alpha val="43137"/>
                    </a:srgbClr>
                  </a:outerShdw>
                </a:effectLst>
                <a:latin typeface="Arial Narrow" panose="020B0606020202030204" pitchFamily="34" charset="0"/>
              </a:rPr>
              <a:t>The </a:t>
            </a:r>
            <a:r>
              <a:rPr lang="en-US" sz="4400" b="1" dirty="0">
                <a:effectLst>
                  <a:outerShdw blurRad="38100" dist="38100" dir="2700000" algn="tl">
                    <a:srgbClr val="000000">
                      <a:alpha val="43137"/>
                    </a:srgbClr>
                  </a:outerShdw>
                </a:effectLst>
                <a:latin typeface="Arial Narrow" panose="020B0606020202030204" pitchFamily="34" charset="0"/>
              </a:rPr>
              <a:t>majority </a:t>
            </a:r>
            <a:r>
              <a:rPr lang="en-US" sz="4400" b="1" dirty="0" smtClean="0">
                <a:effectLst>
                  <a:outerShdw blurRad="38100" dist="38100" dir="2700000" algn="tl">
                    <a:srgbClr val="000000">
                      <a:alpha val="43137"/>
                    </a:srgbClr>
                  </a:outerShdw>
                </a:effectLst>
                <a:latin typeface="Arial Narrow" panose="020B0606020202030204" pitchFamily="34" charset="0"/>
              </a:rPr>
              <a:t>surrenders </a:t>
            </a:r>
            <a:r>
              <a:rPr lang="en-US" sz="4400" b="1" dirty="0">
                <a:effectLst>
                  <a:outerShdw blurRad="38100" dist="38100" dir="2700000" algn="tl">
                    <a:srgbClr val="000000">
                      <a:alpha val="43137"/>
                    </a:srgbClr>
                  </a:outerShdw>
                </a:effectLst>
                <a:latin typeface="Arial Narrow" panose="020B0606020202030204" pitchFamily="34" charset="0"/>
              </a:rPr>
              <a:t>to the </a:t>
            </a:r>
            <a:r>
              <a:rPr lang="en-US" sz="4000" b="1" dirty="0">
                <a:effectLst>
                  <a:outerShdw blurRad="38100" dist="38100" dir="2700000" algn="tl">
                    <a:srgbClr val="000000">
                      <a:alpha val="43137"/>
                    </a:srgbClr>
                  </a:outerShdw>
                </a:effectLst>
                <a:latin typeface="Arial Narrow" panose="020B0606020202030204" pitchFamily="34" charset="0"/>
              </a:rPr>
              <a:t>temptation to </a:t>
            </a:r>
            <a:r>
              <a:rPr lang="en-US" sz="4000" b="1" dirty="0" smtClean="0">
                <a:effectLst>
                  <a:outerShdw blurRad="38100" dist="38100" dir="2700000" algn="tl">
                    <a:srgbClr val="000000">
                      <a:alpha val="43137"/>
                    </a:srgbClr>
                  </a:outerShdw>
                </a:effectLst>
                <a:latin typeface="Arial Narrow" panose="020B0606020202030204" pitchFamily="34" charset="0"/>
              </a:rPr>
              <a:t>honor </a:t>
            </a:r>
            <a:r>
              <a:rPr lang="en-US" sz="4000" b="1" dirty="0">
                <a:effectLst>
                  <a:outerShdw blurRad="38100" dist="38100" dir="2700000" algn="tl">
                    <a:srgbClr val="000000">
                      <a:alpha val="43137"/>
                    </a:srgbClr>
                  </a:outerShdw>
                </a:effectLst>
                <a:latin typeface="Arial Narrow" panose="020B0606020202030204" pitchFamily="34" charset="0"/>
              </a:rPr>
              <a:t>our desires and condemn the declarations of Deity.</a:t>
            </a:r>
          </a:p>
        </p:txBody>
      </p:sp>
    </p:spTree>
    <p:extLst>
      <p:ext uri="{BB962C8B-B14F-4D97-AF65-F5344CB8AC3E}">
        <p14:creationId xmlns:p14="http://schemas.microsoft.com/office/powerpoint/2010/main" val="191757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a:solidFill>
            <a:schemeClr val="tx1"/>
          </a:solidFill>
        </p:spPr>
        <p:txBody>
          <a:bodyPr>
            <a:noAutofit/>
          </a:bodyPr>
          <a:lstStyle/>
          <a:p>
            <a:r>
              <a:rPr lang="en-US" sz="51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Contrast That With Mark 8:34-35                                         </a:t>
            </a:r>
            <a:endParaRPr lang="en-US" sz="51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228600" y="914400"/>
            <a:ext cx="8534400" cy="5791200"/>
          </a:xfrm>
        </p:spPr>
        <p:txBody>
          <a:bodyPr>
            <a:normAutofit lnSpcReduction="10000"/>
          </a:bodyPr>
          <a:lstStyle/>
          <a:p>
            <a:pPr marL="0" indent="0" algn="just">
              <a:spcBef>
                <a:spcPts val="0"/>
              </a:spcBef>
              <a:buNone/>
            </a:pPr>
            <a:r>
              <a:rPr lang="en-US" sz="4500" b="1" dirty="0" smtClean="0">
                <a:effectLst>
                  <a:outerShdw blurRad="38100" dist="38100" dir="2700000" algn="tl">
                    <a:srgbClr val="000000">
                      <a:alpha val="43137"/>
                    </a:srgbClr>
                  </a:outerShdw>
                </a:effectLst>
                <a:latin typeface="Arial Narrow" panose="020B0606020202030204" pitchFamily="34" charset="0"/>
              </a:rPr>
              <a:t>“And </a:t>
            </a:r>
            <a:r>
              <a:rPr lang="en-US" sz="4500" b="1" dirty="0">
                <a:effectLst>
                  <a:outerShdw blurRad="38100" dist="38100" dir="2700000" algn="tl">
                    <a:srgbClr val="000000">
                      <a:alpha val="43137"/>
                    </a:srgbClr>
                  </a:outerShdw>
                </a:effectLst>
                <a:latin typeface="Arial Narrow" panose="020B0606020202030204" pitchFamily="34" charset="0"/>
              </a:rPr>
              <a:t>when he had called the people </a:t>
            </a:r>
            <a:r>
              <a:rPr lang="en-US" sz="4500" b="1" i="1" dirty="0">
                <a:effectLst>
                  <a:outerShdw blurRad="38100" dist="38100" dir="2700000" algn="tl">
                    <a:srgbClr val="000000">
                      <a:alpha val="43137"/>
                    </a:srgbClr>
                  </a:outerShdw>
                </a:effectLst>
                <a:latin typeface="Arial Narrow" panose="020B0606020202030204" pitchFamily="34" charset="0"/>
              </a:rPr>
              <a:t>unto him</a:t>
            </a:r>
            <a:r>
              <a:rPr lang="en-US" sz="4500" b="1" dirty="0">
                <a:effectLst>
                  <a:outerShdw blurRad="38100" dist="38100" dir="2700000" algn="tl">
                    <a:srgbClr val="000000">
                      <a:alpha val="43137"/>
                    </a:srgbClr>
                  </a:outerShdw>
                </a:effectLst>
                <a:latin typeface="Arial Narrow" panose="020B0606020202030204" pitchFamily="34" charset="0"/>
              </a:rPr>
              <a:t> with his disciples also, he said unto them, Whosoever will come after me, let him deny himself, and take up his cross, and follow me. </a:t>
            </a:r>
            <a:r>
              <a:rPr lang="en-US" sz="4500" b="1" dirty="0" smtClean="0">
                <a:effectLst>
                  <a:outerShdw blurRad="38100" dist="38100" dir="2700000" algn="tl">
                    <a:srgbClr val="000000">
                      <a:alpha val="43137"/>
                    </a:srgbClr>
                  </a:outerShdw>
                </a:effectLst>
                <a:latin typeface="Arial Narrow" panose="020B0606020202030204" pitchFamily="34" charset="0"/>
              </a:rPr>
              <a:t> (35) </a:t>
            </a:r>
            <a:r>
              <a:rPr lang="en-US" sz="4500" b="1" dirty="0">
                <a:effectLst>
                  <a:outerShdw blurRad="38100" dist="38100" dir="2700000" algn="tl">
                    <a:srgbClr val="000000">
                      <a:alpha val="43137"/>
                    </a:srgbClr>
                  </a:outerShdw>
                </a:effectLst>
                <a:latin typeface="Arial Narrow" panose="020B0606020202030204" pitchFamily="34" charset="0"/>
              </a:rPr>
              <a:t>For whosoever will save his life shall lose it; but whosoever shall lose his life for my sake and the gospel's, the same shall save it</a:t>
            </a:r>
            <a:r>
              <a:rPr lang="en-US" sz="4500" b="1" dirty="0" smtClean="0">
                <a:effectLst>
                  <a:outerShdw blurRad="38100" dist="38100" dir="2700000" algn="tl">
                    <a:srgbClr val="000000">
                      <a:alpha val="43137"/>
                    </a:srgbClr>
                  </a:outerShdw>
                </a:effectLst>
                <a:latin typeface="Arial Narrow" panose="020B0606020202030204" pitchFamily="34" charset="0"/>
              </a:rPr>
              <a:t>.”</a:t>
            </a:r>
            <a:endParaRPr lang="en-US" sz="45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892307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838200"/>
          </a:xfrm>
          <a:solidFill>
            <a:schemeClr val="tx1"/>
          </a:solidFill>
        </p:spPr>
        <p:txBody>
          <a:bodyPr>
            <a:noAutofit/>
          </a:bodyPr>
          <a:lstStyle/>
          <a:p>
            <a:r>
              <a:rPr lang="en-US" sz="46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 </a:t>
            </a:r>
            <a:r>
              <a:rPr lang="en-US" sz="45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What Individuals “Want” Or “Desire”                                                                                                                                                                           </a:t>
            </a:r>
            <a:endParaRPr lang="en-US" sz="45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0" y="1066800"/>
            <a:ext cx="8763000" cy="5791200"/>
          </a:xfrm>
        </p:spPr>
        <p:txBody>
          <a:bodyPr>
            <a:normAutofit lnSpcReduction="10000"/>
          </a:bodyPr>
          <a:lstStyle/>
          <a:p>
            <a:pPr marL="91440" indent="0" algn="just">
              <a:spcBef>
                <a:spcPts val="0"/>
              </a:spcBef>
              <a:buClr>
                <a:srgbClr val="FFFF00"/>
              </a:buClr>
              <a:buSzPct val="107000"/>
              <a:buFont typeface="Wingdings" panose="05000000000000000000" pitchFamily="2" charset="2"/>
              <a:buChar char="F"/>
            </a:pPr>
            <a:r>
              <a:rPr lang="en-US" sz="3100" b="1" dirty="0" smtClean="0">
                <a:solidFill>
                  <a:srgbClr val="FFFF00"/>
                </a:solidFill>
                <a:effectLst>
                  <a:outerShdw blurRad="38100" dist="38100" dir="2700000" algn="tl">
                    <a:srgbClr val="000000">
                      <a:alpha val="43137"/>
                    </a:srgbClr>
                  </a:outerShdw>
                </a:effectLst>
                <a:latin typeface="Arial Narrow" panose="020B0606020202030204" pitchFamily="34" charset="0"/>
              </a:rPr>
              <a:t>Mark 6:19 </a:t>
            </a:r>
            <a:r>
              <a:rPr lang="en-US" sz="3100" b="1" dirty="0" smtClean="0">
                <a:effectLst>
                  <a:outerShdw blurRad="38100" dist="38100" dir="2700000" algn="tl">
                    <a:srgbClr val="000000">
                      <a:alpha val="43137"/>
                    </a:srgbClr>
                  </a:outerShdw>
                </a:effectLst>
                <a:latin typeface="Arial Narrow" panose="020B0606020202030204" pitchFamily="34" charset="0"/>
              </a:rPr>
              <a:t>- Herodias </a:t>
            </a:r>
            <a:r>
              <a:rPr lang="en-US" sz="3100" b="1" i="1" dirty="0">
                <a:effectLst>
                  <a:outerShdw blurRad="38100" dist="38100" dir="2700000" algn="tl">
                    <a:srgbClr val="000000">
                      <a:alpha val="43137"/>
                    </a:srgbClr>
                  </a:outerShdw>
                </a:effectLst>
                <a:latin typeface="Arial Narrow" panose="020B0606020202030204" pitchFamily="34" charset="0"/>
              </a:rPr>
              <a:t>wanted</a:t>
            </a:r>
            <a:r>
              <a:rPr lang="en-US" sz="3100" b="1" dirty="0">
                <a:effectLst>
                  <a:outerShdw blurRad="38100" dist="38100" dir="2700000" algn="tl">
                    <a:srgbClr val="000000">
                      <a:alpha val="43137"/>
                    </a:srgbClr>
                  </a:outerShdw>
                </a:effectLst>
                <a:latin typeface="Arial Narrow" panose="020B0606020202030204" pitchFamily="34" charset="0"/>
              </a:rPr>
              <a:t> to kill John the </a:t>
            </a:r>
            <a:r>
              <a:rPr lang="en-US" sz="3100" b="1" dirty="0" smtClean="0">
                <a:effectLst>
                  <a:outerShdw blurRad="38100" dist="38100" dir="2700000" algn="tl">
                    <a:srgbClr val="000000">
                      <a:alpha val="43137"/>
                    </a:srgbClr>
                  </a:outerShdw>
                </a:effectLst>
                <a:latin typeface="Arial Narrow" panose="020B0606020202030204" pitchFamily="34" charset="0"/>
              </a:rPr>
              <a:t>Baptist.</a:t>
            </a:r>
          </a:p>
          <a:p>
            <a:pPr marL="91440" indent="0" algn="just">
              <a:spcBef>
                <a:spcPts val="0"/>
              </a:spcBef>
              <a:buClr>
                <a:srgbClr val="FFFF00"/>
              </a:buClr>
              <a:buSzPct val="107000"/>
              <a:buFont typeface="Wingdings" panose="05000000000000000000" pitchFamily="2" charset="2"/>
              <a:buChar char="F"/>
            </a:pPr>
            <a:r>
              <a:rPr lang="en-US" b="1" dirty="0" smtClean="0">
                <a:solidFill>
                  <a:srgbClr val="FFFF00"/>
                </a:solidFill>
                <a:effectLst>
                  <a:outerShdw blurRad="38100" dist="38100" dir="2700000" algn="tl">
                    <a:srgbClr val="000000">
                      <a:alpha val="43137"/>
                    </a:srgbClr>
                  </a:outerShdw>
                </a:effectLst>
                <a:latin typeface="Arial Narrow" panose="020B0606020202030204" pitchFamily="34" charset="0"/>
              </a:rPr>
              <a:t>Mark 6:25 </a:t>
            </a:r>
            <a:r>
              <a:rPr lang="en-US" b="1" dirty="0" smtClean="0">
                <a:effectLst>
                  <a:outerShdw blurRad="38100" dist="38100" dir="2700000" algn="tl">
                    <a:srgbClr val="000000">
                      <a:alpha val="43137"/>
                    </a:srgbClr>
                  </a:outerShdw>
                </a:effectLst>
                <a:latin typeface="Arial Narrow" panose="020B0606020202030204" pitchFamily="34" charset="0"/>
              </a:rPr>
              <a:t>Her </a:t>
            </a:r>
            <a:r>
              <a:rPr lang="en-US" b="1" dirty="0">
                <a:effectLst>
                  <a:outerShdw blurRad="38100" dist="38100" dir="2700000" algn="tl">
                    <a:srgbClr val="000000">
                      <a:alpha val="43137"/>
                    </a:srgbClr>
                  </a:outerShdw>
                </a:effectLst>
                <a:latin typeface="Arial Narrow" panose="020B0606020202030204" pitchFamily="34" charset="0"/>
              </a:rPr>
              <a:t>daughter </a:t>
            </a:r>
            <a:r>
              <a:rPr lang="en-US" b="1" i="1" dirty="0">
                <a:effectLst>
                  <a:outerShdw blurRad="38100" dist="38100" dir="2700000" algn="tl">
                    <a:srgbClr val="000000">
                      <a:alpha val="43137"/>
                    </a:srgbClr>
                  </a:outerShdw>
                </a:effectLst>
                <a:latin typeface="Arial Narrow" panose="020B0606020202030204" pitchFamily="34" charset="0"/>
              </a:rPr>
              <a:t>wanted</a:t>
            </a:r>
            <a:r>
              <a:rPr lang="en-US" b="1" dirty="0">
                <a:effectLst>
                  <a:outerShdw blurRad="38100" dist="38100" dir="2700000" algn="tl">
                    <a:srgbClr val="000000">
                      <a:alpha val="43137"/>
                    </a:srgbClr>
                  </a:outerShdw>
                </a:effectLst>
                <a:latin typeface="Arial Narrow" panose="020B0606020202030204" pitchFamily="34" charset="0"/>
              </a:rPr>
              <a:t> his head as payment for the dance which pleased Herod so much </a:t>
            </a:r>
            <a:endParaRPr lang="en-US" b="1" dirty="0" smtClean="0">
              <a:effectLst>
                <a:outerShdw blurRad="38100" dist="38100" dir="2700000" algn="tl">
                  <a:srgbClr val="000000">
                    <a:alpha val="43137"/>
                  </a:srgbClr>
                </a:outerShdw>
              </a:effectLst>
              <a:latin typeface="Arial Narrow" panose="020B0606020202030204" pitchFamily="34" charset="0"/>
            </a:endParaRPr>
          </a:p>
          <a:p>
            <a:pPr marL="91440" indent="0" algn="just">
              <a:spcBef>
                <a:spcPts val="0"/>
              </a:spcBef>
              <a:buClr>
                <a:srgbClr val="FFFF00"/>
              </a:buClr>
              <a:buSzPct val="107000"/>
              <a:buFont typeface="Wingdings" panose="05000000000000000000" pitchFamily="2" charset="2"/>
              <a:buChar char="F"/>
            </a:pPr>
            <a:r>
              <a:rPr lang="en-US" b="1" dirty="0" smtClean="0">
                <a:solidFill>
                  <a:srgbClr val="FFFF00"/>
                </a:solidFill>
                <a:effectLst>
                  <a:outerShdw blurRad="38100" dist="38100" dir="2700000" algn="tl">
                    <a:srgbClr val="000000">
                      <a:alpha val="43137"/>
                    </a:srgbClr>
                  </a:outerShdw>
                </a:effectLst>
                <a:latin typeface="Arial Narrow" panose="020B0606020202030204" pitchFamily="34" charset="0"/>
              </a:rPr>
              <a:t>Mark 6:26 </a:t>
            </a:r>
            <a:r>
              <a:rPr lang="en-US" b="1" dirty="0" smtClean="0">
                <a:effectLst>
                  <a:outerShdw blurRad="38100" dist="38100" dir="2700000" algn="tl">
                    <a:srgbClr val="000000">
                      <a:alpha val="43137"/>
                    </a:srgbClr>
                  </a:outerShdw>
                </a:effectLst>
                <a:latin typeface="Arial Narrow" panose="020B0606020202030204" pitchFamily="34" charset="0"/>
              </a:rPr>
              <a:t>Herod </a:t>
            </a:r>
            <a:r>
              <a:rPr lang="en-US" b="1" dirty="0">
                <a:effectLst>
                  <a:outerShdw blurRad="38100" dist="38100" dir="2700000" algn="tl">
                    <a:srgbClr val="000000">
                      <a:alpha val="43137"/>
                    </a:srgbClr>
                  </a:outerShdw>
                </a:effectLst>
                <a:latin typeface="Arial Narrow" panose="020B0606020202030204" pitchFamily="34" charset="0"/>
              </a:rPr>
              <a:t>did not </a:t>
            </a:r>
            <a:r>
              <a:rPr lang="en-US" b="1" i="1" dirty="0">
                <a:effectLst>
                  <a:outerShdw blurRad="38100" dist="38100" dir="2700000" algn="tl">
                    <a:srgbClr val="000000">
                      <a:alpha val="43137"/>
                    </a:srgbClr>
                  </a:outerShdw>
                </a:effectLst>
                <a:latin typeface="Arial Narrow" panose="020B0606020202030204" pitchFamily="34" charset="0"/>
              </a:rPr>
              <a:t>want</a:t>
            </a:r>
            <a:r>
              <a:rPr lang="en-US" b="1" dirty="0">
                <a:effectLst>
                  <a:outerShdw blurRad="38100" dist="38100" dir="2700000" algn="tl">
                    <a:srgbClr val="000000">
                      <a:alpha val="43137"/>
                    </a:srgbClr>
                  </a:outerShdw>
                </a:effectLst>
                <a:latin typeface="Arial Narrow" panose="020B0606020202030204" pitchFamily="34" charset="0"/>
              </a:rPr>
              <a:t> to refuse </a:t>
            </a:r>
            <a:r>
              <a:rPr lang="en-US" b="1" dirty="0" smtClean="0">
                <a:effectLst>
                  <a:outerShdw blurRad="38100" dist="38100" dir="2700000" algn="tl">
                    <a:srgbClr val="000000">
                      <a:alpha val="43137"/>
                    </a:srgbClr>
                  </a:outerShdw>
                </a:effectLst>
                <a:latin typeface="Arial Narrow" panose="020B0606020202030204" pitchFamily="34" charset="0"/>
              </a:rPr>
              <a:t>her.           </a:t>
            </a:r>
          </a:p>
          <a:p>
            <a:pPr marL="91440" indent="0" algn="just">
              <a:spcBef>
                <a:spcPts val="0"/>
              </a:spcBef>
              <a:buClr>
                <a:srgbClr val="FFFF00"/>
              </a:buClr>
              <a:buSzPct val="107000"/>
              <a:buFont typeface="Wingdings" panose="05000000000000000000" pitchFamily="2" charset="2"/>
              <a:buChar char="F"/>
            </a:pPr>
            <a:r>
              <a:rPr lang="en-US" b="1" dirty="0" smtClean="0">
                <a:solidFill>
                  <a:srgbClr val="FFFF00"/>
                </a:solidFill>
                <a:effectLst>
                  <a:outerShdw blurRad="38100" dist="38100" dir="2700000" algn="tl">
                    <a:srgbClr val="000000">
                      <a:alpha val="43137"/>
                    </a:srgbClr>
                  </a:outerShdw>
                </a:effectLst>
                <a:latin typeface="Arial Narrow" panose="020B0606020202030204" pitchFamily="34" charset="0"/>
              </a:rPr>
              <a:t>Mark 9:11-13</a:t>
            </a:r>
            <a:r>
              <a:rPr lang="en-US" b="1" dirty="0" smtClean="0">
                <a:effectLst>
                  <a:outerShdw blurRad="38100" dist="38100" dir="2700000" algn="tl">
                    <a:srgbClr val="000000">
                      <a:alpha val="43137"/>
                    </a:srgbClr>
                  </a:outerShdw>
                </a:effectLst>
                <a:latin typeface="Arial Narrow" panose="020B0606020202030204" pitchFamily="34" charset="0"/>
              </a:rPr>
              <a:t> “</a:t>
            </a:r>
            <a:r>
              <a:rPr lang="en-US" b="1" dirty="0">
                <a:effectLst>
                  <a:outerShdw blurRad="38100" dist="38100" dir="2700000" algn="tl">
                    <a:srgbClr val="000000">
                      <a:alpha val="43137"/>
                    </a:srgbClr>
                  </a:outerShdw>
                </a:effectLst>
                <a:latin typeface="Arial Narrow" panose="020B0606020202030204" pitchFamily="34" charset="0"/>
              </a:rPr>
              <a:t>Why say the scribes that Elias must first come? </a:t>
            </a:r>
            <a:r>
              <a:rPr lang="en-US" b="1" dirty="0" smtClean="0">
                <a:effectLst>
                  <a:outerShdw blurRad="38100" dist="38100" dir="2700000" algn="tl">
                    <a:srgbClr val="000000">
                      <a:alpha val="43137"/>
                    </a:srgbClr>
                  </a:outerShdw>
                </a:effectLst>
                <a:latin typeface="Arial Narrow" panose="020B0606020202030204" pitchFamily="34" charset="0"/>
              </a:rPr>
              <a:t>(12) </a:t>
            </a:r>
            <a:r>
              <a:rPr lang="en-US" b="1" dirty="0">
                <a:effectLst>
                  <a:outerShdw blurRad="38100" dist="38100" dir="2700000" algn="tl">
                    <a:srgbClr val="000000">
                      <a:alpha val="43137"/>
                    </a:srgbClr>
                  </a:outerShdw>
                </a:effectLst>
                <a:latin typeface="Arial Narrow" panose="020B0606020202030204" pitchFamily="34" charset="0"/>
              </a:rPr>
              <a:t>And he answered and told them, Elias verily cometh first, and </a:t>
            </a:r>
            <a:r>
              <a:rPr lang="en-US" b="1" dirty="0" err="1">
                <a:effectLst>
                  <a:outerShdw blurRad="38100" dist="38100" dir="2700000" algn="tl">
                    <a:srgbClr val="000000">
                      <a:alpha val="43137"/>
                    </a:srgbClr>
                  </a:outerShdw>
                </a:effectLst>
                <a:latin typeface="Arial Narrow" panose="020B0606020202030204" pitchFamily="34" charset="0"/>
              </a:rPr>
              <a:t>restoreth</a:t>
            </a:r>
            <a:r>
              <a:rPr lang="en-US" b="1" dirty="0">
                <a:effectLst>
                  <a:outerShdw blurRad="38100" dist="38100" dir="2700000" algn="tl">
                    <a:srgbClr val="000000">
                      <a:alpha val="43137"/>
                    </a:srgbClr>
                  </a:outerShdw>
                </a:effectLst>
                <a:latin typeface="Arial Narrow" panose="020B0606020202030204" pitchFamily="34" charset="0"/>
              </a:rPr>
              <a:t> all things; and how it is written of the Son of man, that he must suffer many things, and be set at </a:t>
            </a:r>
            <a:r>
              <a:rPr lang="en-US" b="1" dirty="0" err="1">
                <a:effectLst>
                  <a:outerShdw blurRad="38100" dist="38100" dir="2700000" algn="tl">
                    <a:srgbClr val="000000">
                      <a:alpha val="43137"/>
                    </a:srgbClr>
                  </a:outerShdw>
                </a:effectLst>
                <a:latin typeface="Arial Narrow" panose="020B0606020202030204" pitchFamily="34" charset="0"/>
              </a:rPr>
              <a:t>nought</a:t>
            </a:r>
            <a:r>
              <a:rPr lang="en-US" b="1" dirty="0">
                <a:effectLst>
                  <a:outerShdw blurRad="38100" dist="38100" dir="2700000" algn="tl">
                    <a:srgbClr val="000000">
                      <a:alpha val="43137"/>
                    </a:srgbClr>
                  </a:outerShdw>
                </a:effectLst>
                <a:latin typeface="Arial Narrow" panose="020B0606020202030204" pitchFamily="34" charset="0"/>
              </a:rPr>
              <a:t>. </a:t>
            </a:r>
            <a:r>
              <a:rPr lang="en-US" b="1" dirty="0" smtClean="0">
                <a:effectLst>
                  <a:outerShdw blurRad="38100" dist="38100" dir="2700000" algn="tl">
                    <a:srgbClr val="000000">
                      <a:alpha val="43137"/>
                    </a:srgbClr>
                  </a:outerShdw>
                </a:effectLst>
                <a:latin typeface="Arial Narrow" panose="020B0606020202030204" pitchFamily="34" charset="0"/>
              </a:rPr>
              <a:t>(13) </a:t>
            </a:r>
            <a:r>
              <a:rPr lang="en-US" b="1" dirty="0">
                <a:effectLst>
                  <a:outerShdw blurRad="38100" dist="38100" dir="2700000" algn="tl">
                    <a:srgbClr val="000000">
                      <a:alpha val="43137"/>
                    </a:srgbClr>
                  </a:outerShdw>
                </a:effectLst>
                <a:latin typeface="Arial Narrow" panose="020B0606020202030204" pitchFamily="34" charset="0"/>
              </a:rPr>
              <a:t>But I say unto you, That Elias is indeed come, and they have done unto him whatsoever they </a:t>
            </a:r>
            <a:r>
              <a:rPr lang="en-US" b="1" dirty="0" smtClean="0">
                <a:effectLst>
                  <a:outerShdw blurRad="38100" dist="38100" dir="2700000" algn="tl">
                    <a:srgbClr val="000000">
                      <a:alpha val="43137"/>
                    </a:srgbClr>
                  </a:outerShdw>
                </a:effectLst>
                <a:latin typeface="Arial Narrow" panose="020B0606020202030204" pitchFamily="34" charset="0"/>
              </a:rPr>
              <a:t>listed (</a:t>
            </a:r>
            <a:r>
              <a:rPr lang="en-US" b="1" dirty="0" smtClean="0">
                <a:solidFill>
                  <a:srgbClr val="FFFF00"/>
                </a:solidFill>
                <a:effectLst>
                  <a:outerShdw blurRad="38100" dist="38100" dir="2700000" algn="tl">
                    <a:srgbClr val="000000">
                      <a:alpha val="43137"/>
                    </a:srgbClr>
                  </a:outerShdw>
                </a:effectLst>
                <a:latin typeface="Arial Narrow" panose="020B0606020202030204" pitchFamily="34" charset="0"/>
              </a:rPr>
              <a:t>whatever they wished</a:t>
            </a:r>
            <a:r>
              <a:rPr lang="en-US" b="1" dirty="0" smtClean="0">
                <a:effectLst>
                  <a:outerShdw blurRad="38100" dist="38100" dir="2700000" algn="tl">
                    <a:srgbClr val="000000">
                      <a:alpha val="43137"/>
                    </a:srgbClr>
                  </a:outerShdw>
                </a:effectLst>
                <a:latin typeface="Arial Narrow" panose="020B0606020202030204" pitchFamily="34" charset="0"/>
              </a:rPr>
              <a:t>), </a:t>
            </a:r>
            <a:r>
              <a:rPr lang="en-US" b="1" dirty="0">
                <a:effectLst>
                  <a:outerShdw blurRad="38100" dist="38100" dir="2700000" algn="tl">
                    <a:srgbClr val="000000">
                      <a:alpha val="43137"/>
                    </a:srgbClr>
                  </a:outerShdw>
                </a:effectLst>
                <a:latin typeface="Arial Narrow" panose="020B0606020202030204" pitchFamily="34" charset="0"/>
              </a:rPr>
              <a:t>as it is written of him</a:t>
            </a:r>
            <a:r>
              <a:rPr lang="en-US" b="1" dirty="0" smtClean="0">
                <a:effectLst>
                  <a:outerShdw blurRad="38100" dist="38100" dir="2700000" algn="tl">
                    <a:srgbClr val="000000">
                      <a:alpha val="43137"/>
                    </a:srgbClr>
                  </a:outerShdw>
                </a:effectLst>
                <a:latin typeface="Arial Narrow" panose="020B0606020202030204" pitchFamily="34" charset="0"/>
              </a:rPr>
              <a:t>.” </a:t>
            </a:r>
            <a:endParaRPr lang="en-US"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54441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838200"/>
          </a:xfrm>
          <a:solidFill>
            <a:schemeClr val="tx1"/>
          </a:solidFill>
        </p:spPr>
        <p:txBody>
          <a:bodyPr>
            <a:noAutofit/>
          </a:bodyPr>
          <a:lstStyle/>
          <a:p>
            <a:r>
              <a:rPr lang="en-US" sz="46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 </a:t>
            </a:r>
            <a:r>
              <a:rPr lang="en-US" sz="45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What Individuals “Want” Or “Desire”                                                                                                                                                                           </a:t>
            </a:r>
            <a:endParaRPr lang="en-US" sz="45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304800" y="1066800"/>
            <a:ext cx="9067800" cy="5791200"/>
          </a:xfrm>
        </p:spPr>
        <p:txBody>
          <a:bodyPr>
            <a:noAutofit/>
          </a:bodyPr>
          <a:lstStyle/>
          <a:p>
            <a:pPr marL="457200" indent="0" algn="just">
              <a:spcBef>
                <a:spcPts val="0"/>
              </a:spcBef>
              <a:buClr>
                <a:srgbClr val="FFFF00"/>
              </a:buClr>
              <a:buSzPct val="107000"/>
              <a:buFont typeface="Wingdings" panose="05000000000000000000" pitchFamily="2" charset="2"/>
              <a:buChar char="F"/>
            </a:pPr>
            <a:r>
              <a:rPr lang="en-US" sz="2800" b="1" dirty="0" smtClean="0">
                <a:solidFill>
                  <a:srgbClr val="FFFF00"/>
                </a:solidFill>
                <a:effectLst>
                  <a:outerShdw blurRad="38100" dist="38100" dir="2700000" algn="tl">
                    <a:srgbClr val="000000">
                      <a:alpha val="43137"/>
                    </a:srgbClr>
                  </a:outerShdw>
                </a:effectLst>
                <a:latin typeface="Arial Narrow" panose="020B0606020202030204" pitchFamily="34" charset="0"/>
              </a:rPr>
              <a:t>Mark 9:35 </a:t>
            </a:r>
            <a:r>
              <a:rPr lang="en-US" sz="2800" b="1" dirty="0" smtClean="0">
                <a:effectLst>
                  <a:outerShdw blurRad="38100" dist="38100" dir="2700000" algn="tl">
                    <a:srgbClr val="000000">
                      <a:alpha val="43137"/>
                    </a:srgbClr>
                  </a:outerShdw>
                </a:effectLst>
                <a:latin typeface="Arial Narrow" panose="020B0606020202030204" pitchFamily="34" charset="0"/>
              </a:rPr>
              <a:t>- Jesus </a:t>
            </a:r>
            <a:r>
              <a:rPr lang="en-US" sz="2800" b="1" dirty="0">
                <a:effectLst>
                  <a:outerShdw blurRad="38100" dist="38100" dir="2700000" algn="tl">
                    <a:srgbClr val="000000">
                      <a:alpha val="43137"/>
                    </a:srgbClr>
                  </a:outerShdw>
                </a:effectLst>
                <a:latin typeface="Arial Narrow" panose="020B0606020202030204" pitchFamily="34" charset="0"/>
              </a:rPr>
              <a:t>speaks of those who </a:t>
            </a:r>
            <a:r>
              <a:rPr lang="en-US" sz="2800" b="1" i="1" dirty="0">
                <a:effectLst>
                  <a:outerShdw blurRad="38100" dist="38100" dir="2700000" algn="tl">
                    <a:srgbClr val="000000">
                      <a:alpha val="43137"/>
                    </a:srgbClr>
                  </a:outerShdw>
                </a:effectLst>
                <a:latin typeface="Arial Narrow" panose="020B0606020202030204" pitchFamily="34" charset="0"/>
              </a:rPr>
              <a:t>desire</a:t>
            </a:r>
            <a:r>
              <a:rPr lang="en-US" sz="2800" b="1" dirty="0">
                <a:effectLst>
                  <a:outerShdw blurRad="38100" dist="38100" dir="2700000" algn="tl">
                    <a:srgbClr val="000000">
                      <a:alpha val="43137"/>
                    </a:srgbClr>
                  </a:outerShdw>
                </a:effectLst>
                <a:latin typeface="Arial Narrow" panose="020B0606020202030204" pitchFamily="34" charset="0"/>
              </a:rPr>
              <a:t> to be </a:t>
            </a:r>
            <a:r>
              <a:rPr lang="en-US" sz="2800" b="1" dirty="0" smtClean="0">
                <a:effectLst>
                  <a:outerShdw blurRad="38100" dist="38100" dir="2700000" algn="tl">
                    <a:srgbClr val="000000">
                      <a:alpha val="43137"/>
                    </a:srgbClr>
                  </a:outerShdw>
                </a:effectLst>
                <a:latin typeface="Arial Narrow" panose="020B0606020202030204" pitchFamily="34" charset="0"/>
              </a:rPr>
              <a:t>first. </a:t>
            </a:r>
          </a:p>
          <a:p>
            <a:pPr marL="457200" indent="0" algn="just">
              <a:spcBef>
                <a:spcPts val="0"/>
              </a:spcBef>
              <a:buClr>
                <a:srgbClr val="FFFF00"/>
              </a:buClr>
              <a:buSzPct val="107000"/>
              <a:buFont typeface="Wingdings" panose="05000000000000000000" pitchFamily="2" charset="2"/>
              <a:buChar char="F"/>
            </a:pPr>
            <a:r>
              <a:rPr lang="en-US" sz="2800" b="1" dirty="0" smtClean="0">
                <a:solidFill>
                  <a:srgbClr val="FFFF00"/>
                </a:solidFill>
                <a:effectLst>
                  <a:outerShdw blurRad="38100" dist="38100" dir="2700000" algn="tl">
                    <a:srgbClr val="000000">
                      <a:alpha val="43137"/>
                    </a:srgbClr>
                  </a:outerShdw>
                </a:effectLst>
                <a:latin typeface="Arial Narrow" panose="020B0606020202030204" pitchFamily="34" charset="0"/>
              </a:rPr>
              <a:t>Mark </a:t>
            </a:r>
            <a:r>
              <a:rPr lang="en-US" sz="2800" b="1" dirty="0">
                <a:solidFill>
                  <a:srgbClr val="FFFF00"/>
                </a:solidFill>
                <a:effectLst>
                  <a:outerShdw blurRad="38100" dist="38100" dir="2700000" algn="tl">
                    <a:srgbClr val="000000">
                      <a:alpha val="43137"/>
                    </a:srgbClr>
                  </a:outerShdw>
                </a:effectLst>
                <a:latin typeface="Arial Narrow" panose="020B0606020202030204" pitchFamily="34" charset="0"/>
              </a:rPr>
              <a:t>10:35 </a:t>
            </a:r>
            <a:r>
              <a:rPr lang="en-US" b="1" dirty="0" smtClean="0">
                <a:effectLst>
                  <a:outerShdw blurRad="38100" dist="38100" dir="2700000" algn="tl">
                    <a:srgbClr val="000000">
                      <a:alpha val="43137"/>
                    </a:srgbClr>
                  </a:outerShdw>
                </a:effectLst>
                <a:latin typeface="Arial Narrow" panose="020B0606020202030204" pitchFamily="34" charset="0"/>
              </a:rPr>
              <a:t>“Master</a:t>
            </a:r>
            <a:r>
              <a:rPr lang="en-US" b="1" dirty="0">
                <a:effectLst>
                  <a:outerShdw blurRad="38100" dist="38100" dir="2700000" algn="tl">
                    <a:srgbClr val="000000">
                      <a:alpha val="43137"/>
                    </a:srgbClr>
                  </a:outerShdw>
                </a:effectLst>
                <a:latin typeface="Arial Narrow" panose="020B0606020202030204" pitchFamily="34" charset="0"/>
              </a:rPr>
              <a:t>, we would that thou </a:t>
            </a:r>
            <a:r>
              <a:rPr lang="en-US" b="1" dirty="0" err="1">
                <a:effectLst>
                  <a:outerShdw blurRad="38100" dist="38100" dir="2700000" algn="tl">
                    <a:srgbClr val="000000">
                      <a:alpha val="43137"/>
                    </a:srgbClr>
                  </a:outerShdw>
                </a:effectLst>
                <a:latin typeface="Arial Narrow" panose="020B0606020202030204" pitchFamily="34" charset="0"/>
              </a:rPr>
              <a:t>shouldest</a:t>
            </a:r>
            <a:r>
              <a:rPr lang="en-US" b="1" dirty="0">
                <a:effectLst>
                  <a:outerShdw blurRad="38100" dist="38100" dir="2700000" algn="tl">
                    <a:srgbClr val="000000">
                      <a:alpha val="43137"/>
                    </a:srgbClr>
                  </a:outerShdw>
                </a:effectLst>
                <a:latin typeface="Arial Narrow" panose="020B0606020202030204" pitchFamily="34" charset="0"/>
              </a:rPr>
              <a:t> do for us whatsoever we shall </a:t>
            </a:r>
            <a:r>
              <a:rPr lang="en-US" b="1" i="1" dirty="0">
                <a:effectLst>
                  <a:outerShdw blurRad="38100" dist="38100" dir="2700000" algn="tl">
                    <a:srgbClr val="000000">
                      <a:alpha val="43137"/>
                    </a:srgbClr>
                  </a:outerShdw>
                </a:effectLst>
                <a:latin typeface="Arial Narrow" panose="020B0606020202030204" pitchFamily="34" charset="0"/>
              </a:rPr>
              <a:t>desire</a:t>
            </a:r>
            <a:r>
              <a:rPr lang="en-US" b="1" dirty="0" smtClean="0">
                <a:effectLst>
                  <a:outerShdw blurRad="38100" dist="38100" dir="2700000" algn="tl">
                    <a:srgbClr val="000000">
                      <a:alpha val="43137"/>
                    </a:srgbClr>
                  </a:outerShdw>
                </a:effectLst>
                <a:latin typeface="Arial Narrow" panose="020B0606020202030204" pitchFamily="34" charset="0"/>
              </a:rPr>
              <a:t>.” </a:t>
            </a:r>
            <a:endParaRPr lang="en-US" b="1" dirty="0">
              <a:effectLst>
                <a:outerShdw blurRad="38100" dist="38100" dir="2700000" algn="tl">
                  <a:srgbClr val="000000">
                    <a:alpha val="43137"/>
                  </a:srgbClr>
                </a:outerShdw>
              </a:effectLst>
              <a:latin typeface="Arial Narrow" panose="020B0606020202030204" pitchFamily="34" charset="0"/>
            </a:endParaRPr>
          </a:p>
          <a:p>
            <a:pPr marL="457200" indent="0" algn="just">
              <a:spcBef>
                <a:spcPts val="0"/>
              </a:spcBef>
              <a:buClr>
                <a:srgbClr val="FFFF00"/>
              </a:buClr>
              <a:buSzPct val="107000"/>
              <a:buFont typeface="Wingdings" panose="05000000000000000000" pitchFamily="2" charset="2"/>
              <a:buChar char="F"/>
            </a:pPr>
            <a:r>
              <a:rPr lang="en-US" b="1" dirty="0" smtClean="0">
                <a:solidFill>
                  <a:srgbClr val="FFFF00"/>
                </a:solidFill>
                <a:effectLst>
                  <a:outerShdw blurRad="38100" dist="38100" dir="2700000" algn="tl">
                    <a:srgbClr val="000000">
                      <a:alpha val="43137"/>
                    </a:srgbClr>
                  </a:outerShdw>
                </a:effectLst>
                <a:latin typeface="Arial Narrow" panose="020B0606020202030204" pitchFamily="34" charset="0"/>
              </a:rPr>
              <a:t>Mark 10:43-44 </a:t>
            </a:r>
            <a:r>
              <a:rPr lang="en-US" b="1" dirty="0" smtClean="0">
                <a:effectLst>
                  <a:outerShdw blurRad="38100" dist="38100" dir="2700000" algn="tl">
                    <a:srgbClr val="000000">
                      <a:alpha val="43137"/>
                    </a:srgbClr>
                  </a:outerShdw>
                </a:effectLst>
                <a:latin typeface="Arial Narrow" panose="020B0606020202030204" pitchFamily="34" charset="0"/>
              </a:rPr>
              <a:t>- </a:t>
            </a:r>
            <a:r>
              <a:rPr lang="en-US" b="1" dirty="0">
                <a:effectLst>
                  <a:outerShdw blurRad="38100" dist="38100" dir="2700000" algn="tl">
                    <a:srgbClr val="000000">
                      <a:alpha val="43137"/>
                    </a:srgbClr>
                  </a:outerShdw>
                </a:effectLst>
                <a:latin typeface="Arial Narrow" panose="020B0606020202030204" pitchFamily="34" charset="0"/>
              </a:rPr>
              <a:t>Jesus warns about those who </a:t>
            </a:r>
            <a:r>
              <a:rPr lang="en-US" b="1" dirty="0" smtClean="0">
                <a:effectLst>
                  <a:outerShdw blurRad="38100" dist="38100" dir="2700000" algn="tl">
                    <a:srgbClr val="000000">
                      <a:alpha val="43137"/>
                    </a:srgbClr>
                  </a:outerShdw>
                </a:effectLst>
                <a:latin typeface="Arial Narrow" panose="020B0606020202030204" pitchFamily="34" charset="0"/>
              </a:rPr>
              <a:t>will (</a:t>
            </a:r>
            <a:r>
              <a:rPr lang="en-US" b="1" dirty="0" smtClean="0">
                <a:solidFill>
                  <a:srgbClr val="FFFF00"/>
                </a:solidFill>
                <a:effectLst>
                  <a:outerShdw blurRad="38100" dist="38100" dir="2700000" algn="tl">
                    <a:srgbClr val="000000">
                      <a:alpha val="43137"/>
                    </a:srgbClr>
                  </a:outerShdw>
                </a:effectLst>
                <a:latin typeface="Arial Narrow" panose="020B0606020202030204" pitchFamily="34" charset="0"/>
              </a:rPr>
              <a:t>desire, want to be</a:t>
            </a:r>
            <a:r>
              <a:rPr lang="en-US" b="1" dirty="0" smtClean="0">
                <a:effectLst>
                  <a:outerShdw blurRad="38100" dist="38100" dir="2700000" algn="tl">
                    <a:srgbClr val="000000">
                      <a:alpha val="43137"/>
                    </a:srgbClr>
                  </a:outerShdw>
                </a:effectLst>
                <a:latin typeface="Arial Narrow" panose="020B0606020202030204" pitchFamily="34" charset="0"/>
              </a:rPr>
              <a:t>) great. </a:t>
            </a:r>
            <a:endParaRPr lang="en-US" b="1" dirty="0">
              <a:effectLst>
                <a:outerShdw blurRad="38100" dist="38100" dir="2700000" algn="tl">
                  <a:srgbClr val="000000">
                    <a:alpha val="43137"/>
                  </a:srgbClr>
                </a:outerShdw>
              </a:effectLst>
              <a:latin typeface="Arial Narrow" panose="020B0606020202030204" pitchFamily="34" charset="0"/>
            </a:endParaRPr>
          </a:p>
          <a:p>
            <a:pPr marL="457200" indent="0" algn="just">
              <a:spcBef>
                <a:spcPts val="0"/>
              </a:spcBef>
              <a:buClr>
                <a:srgbClr val="FFFF00"/>
              </a:buClr>
              <a:buSzPct val="107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If </a:t>
            </a:r>
            <a:r>
              <a:rPr lang="en-US" b="1" dirty="0">
                <a:effectLst>
                  <a:outerShdw blurRad="38100" dist="38100" dir="2700000" algn="tl">
                    <a:srgbClr val="000000">
                      <a:alpha val="43137"/>
                    </a:srgbClr>
                  </a:outerShdw>
                </a:effectLst>
                <a:latin typeface="Arial Narrow" panose="020B0606020202030204" pitchFamily="34" charset="0"/>
              </a:rPr>
              <a:t>we </a:t>
            </a:r>
            <a:r>
              <a:rPr lang="en-US" b="1" i="1" dirty="0">
                <a:effectLst>
                  <a:outerShdw blurRad="38100" dist="38100" dir="2700000" algn="tl">
                    <a:srgbClr val="000000">
                      <a:alpha val="43137"/>
                    </a:srgbClr>
                  </a:outerShdw>
                </a:effectLst>
                <a:latin typeface="Arial Narrow" panose="020B0606020202030204" pitchFamily="34" charset="0"/>
              </a:rPr>
              <a:t>desire</a:t>
            </a:r>
            <a:r>
              <a:rPr lang="en-US" b="1" dirty="0">
                <a:effectLst>
                  <a:outerShdw blurRad="38100" dist="38100" dir="2700000" algn="tl">
                    <a:srgbClr val="000000">
                      <a:alpha val="43137"/>
                    </a:srgbClr>
                  </a:outerShdw>
                </a:effectLst>
                <a:latin typeface="Arial Narrow" panose="020B0606020202030204" pitchFamily="34" charset="0"/>
              </a:rPr>
              <a:t> to come after Jesus—to be His disciple—we </a:t>
            </a:r>
            <a:r>
              <a:rPr lang="en-US" b="1" i="1" dirty="0">
                <a:effectLst>
                  <a:outerShdw blurRad="38100" dist="38100" dir="2700000" algn="tl">
                    <a:srgbClr val="000000">
                      <a:alpha val="43137"/>
                    </a:srgbClr>
                  </a:outerShdw>
                </a:effectLst>
                <a:latin typeface="Arial Narrow" panose="020B0606020202030204" pitchFamily="34" charset="0"/>
              </a:rPr>
              <a:t>must</a:t>
            </a:r>
            <a:r>
              <a:rPr lang="en-US" b="1" dirty="0">
                <a:effectLst>
                  <a:outerShdw blurRad="38100" dist="38100" dir="2700000" algn="tl">
                    <a:srgbClr val="000000">
                      <a:alpha val="43137"/>
                    </a:srgbClr>
                  </a:outerShdw>
                </a:effectLst>
                <a:latin typeface="Arial Narrow" panose="020B0606020202030204" pitchFamily="34" charset="0"/>
              </a:rPr>
              <a:t> put self to death! </a:t>
            </a:r>
            <a:endParaRPr lang="en-US" b="1" dirty="0" smtClean="0">
              <a:effectLst>
                <a:outerShdw blurRad="38100" dist="38100" dir="2700000" algn="tl">
                  <a:srgbClr val="000000">
                    <a:alpha val="43137"/>
                  </a:srgbClr>
                </a:outerShdw>
              </a:effectLst>
              <a:latin typeface="Arial Narrow" panose="020B0606020202030204" pitchFamily="34" charset="0"/>
            </a:endParaRPr>
          </a:p>
          <a:p>
            <a:pPr marL="457200" indent="0" algn="just">
              <a:spcBef>
                <a:spcPts val="0"/>
              </a:spcBef>
              <a:buClr>
                <a:srgbClr val="FFFF00"/>
              </a:buClr>
              <a:buSzPct val="107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This </a:t>
            </a:r>
            <a:r>
              <a:rPr lang="en-US" b="1" dirty="0">
                <a:effectLst>
                  <a:outerShdw blurRad="38100" dist="38100" dir="2700000" algn="tl">
                    <a:srgbClr val="000000">
                      <a:alpha val="43137"/>
                    </a:srgbClr>
                  </a:outerShdw>
                </a:effectLst>
                <a:latin typeface="Arial Narrow" panose="020B0606020202030204" pitchFamily="34" charset="0"/>
              </a:rPr>
              <a:t>is a radical idea, one completely rejected by the world. Instead, the world says to keep moving the line to wherever </a:t>
            </a:r>
            <a:r>
              <a:rPr lang="en-US" b="1" i="1" dirty="0">
                <a:effectLst>
                  <a:outerShdw blurRad="38100" dist="38100" dir="2700000" algn="tl">
                    <a:srgbClr val="000000">
                      <a:alpha val="43137"/>
                    </a:srgbClr>
                  </a:outerShdw>
                </a:effectLst>
                <a:latin typeface="Arial Narrow" panose="020B0606020202030204" pitchFamily="34" charset="0"/>
              </a:rPr>
              <a:t>you</a:t>
            </a:r>
            <a:r>
              <a:rPr lang="en-US" b="1" dirty="0">
                <a:effectLst>
                  <a:outerShdw blurRad="38100" dist="38100" dir="2700000" algn="tl">
                    <a:srgbClr val="000000">
                      <a:alpha val="43137"/>
                    </a:srgbClr>
                  </a:outerShdw>
                </a:effectLst>
                <a:latin typeface="Arial Narrow" panose="020B0606020202030204" pitchFamily="34" charset="0"/>
              </a:rPr>
              <a:t> want it. </a:t>
            </a:r>
            <a:endParaRPr lang="en-US" b="1" dirty="0" smtClean="0">
              <a:effectLst>
                <a:outerShdw blurRad="38100" dist="38100" dir="2700000" algn="tl">
                  <a:srgbClr val="000000">
                    <a:alpha val="43137"/>
                  </a:srgbClr>
                </a:outerShdw>
              </a:effectLst>
              <a:latin typeface="Arial Narrow" panose="020B0606020202030204" pitchFamily="34" charset="0"/>
            </a:endParaRPr>
          </a:p>
          <a:p>
            <a:pPr marL="457200" indent="0" algn="just">
              <a:spcBef>
                <a:spcPts val="0"/>
              </a:spcBef>
              <a:buClr>
                <a:srgbClr val="FFFF00"/>
              </a:buClr>
              <a:buSzPct val="107000"/>
              <a:buFont typeface="Wingdings" panose="05000000000000000000" pitchFamily="2" charset="2"/>
              <a:buChar char="F"/>
            </a:pP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You </a:t>
            </a:r>
            <a:r>
              <a:rPr lang="en-US" sz="4400" b="1" dirty="0">
                <a:solidFill>
                  <a:srgbClr val="FFFF00"/>
                </a:solidFill>
                <a:effectLst>
                  <a:outerShdw blurRad="38100" dist="38100" dir="2700000" algn="tl">
                    <a:srgbClr val="000000">
                      <a:alpha val="43137"/>
                    </a:srgbClr>
                  </a:outerShdw>
                </a:effectLst>
                <a:latin typeface="Arial Narrow" panose="020B0606020202030204" pitchFamily="34" charset="0"/>
              </a:rPr>
              <a:t>decide! You’re the </a:t>
            </a:r>
            <a:r>
              <a:rPr lang="en-US" sz="4400" b="1" dirty="0" smtClean="0">
                <a:solidFill>
                  <a:srgbClr val="FFFF00"/>
                </a:solidFill>
                <a:effectLst>
                  <a:outerShdw blurRad="38100" dist="38100" dir="2700000" algn="tl">
                    <a:srgbClr val="000000">
                      <a:alpha val="43137"/>
                    </a:srgbClr>
                  </a:outerShdw>
                </a:effectLst>
                <a:latin typeface="Arial Narrow" panose="020B0606020202030204" pitchFamily="34" charset="0"/>
              </a:rPr>
              <a:t>boss! </a:t>
            </a:r>
            <a:endParaRPr lang="en-US" sz="44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66501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chemeClr val="tx1"/>
          </a:solidFill>
        </p:spPr>
        <p:txBody>
          <a:bodyPr>
            <a:noAutofit/>
          </a:bodyPr>
          <a:lstStyle/>
          <a:p>
            <a:r>
              <a:rPr lang="en-US" sz="72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The Example Of Jesus</a:t>
            </a:r>
            <a:endParaRPr lang="en-US" sz="72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0" y="1066800"/>
            <a:ext cx="8763000" cy="5791200"/>
          </a:xfrm>
        </p:spPr>
        <p:txBody>
          <a:bodyPr>
            <a:normAutofit/>
          </a:bodyPr>
          <a:lstStyle/>
          <a:p>
            <a:pPr algn="just">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Jesus </a:t>
            </a:r>
            <a:r>
              <a:rPr lang="en-US" b="1" dirty="0">
                <a:effectLst>
                  <a:outerShdw blurRad="38100" dist="38100" dir="2700000" algn="tl">
                    <a:srgbClr val="000000">
                      <a:alpha val="43137"/>
                    </a:srgbClr>
                  </a:outerShdw>
                </a:effectLst>
                <a:latin typeface="Arial Narrow" panose="020B0606020202030204" pitchFamily="34" charset="0"/>
              </a:rPr>
              <a:t>does not ask us to do what He did not do to the greatest degree. </a:t>
            </a:r>
            <a:endParaRPr lang="en-US" b="1" dirty="0" smtClean="0">
              <a:effectLst>
                <a:outerShdw blurRad="38100" dist="38100" dir="2700000" algn="tl">
                  <a:srgbClr val="000000">
                    <a:alpha val="43137"/>
                  </a:srgbClr>
                </a:outerShdw>
              </a:effectLst>
              <a:latin typeface="Arial Narrow" panose="020B0606020202030204" pitchFamily="34" charset="0"/>
            </a:endParaRPr>
          </a:p>
          <a:p>
            <a:pPr algn="just">
              <a:buClr>
                <a:srgbClr val="FFFF00"/>
              </a:buClr>
              <a:buSzPct val="105000"/>
              <a:buFont typeface="Wingdings" panose="05000000000000000000" pitchFamily="2" charset="2"/>
              <a:buChar char="F"/>
            </a:pPr>
            <a:r>
              <a:rPr lang="en-US" b="1" dirty="0" smtClean="0">
                <a:solidFill>
                  <a:srgbClr val="FFFF00"/>
                </a:solidFill>
                <a:effectLst>
                  <a:outerShdw blurRad="38100" dist="38100" dir="2700000" algn="tl">
                    <a:srgbClr val="000000">
                      <a:alpha val="43137"/>
                    </a:srgbClr>
                  </a:outerShdw>
                </a:effectLst>
                <a:latin typeface="Arial Narrow" panose="020B0606020202030204" pitchFamily="34" charset="0"/>
              </a:rPr>
              <a:t>Mark 14:36 </a:t>
            </a:r>
            <a:r>
              <a:rPr lang="en-US" b="1" dirty="0" smtClean="0">
                <a:effectLst>
                  <a:outerShdw blurRad="38100" dist="38100" dir="2700000" algn="tl">
                    <a:srgbClr val="000000">
                      <a:alpha val="43137"/>
                    </a:srgbClr>
                  </a:outerShdw>
                </a:effectLst>
                <a:latin typeface="Arial Narrow" panose="020B0606020202030204" pitchFamily="34" charset="0"/>
              </a:rPr>
              <a:t>“</a:t>
            </a:r>
            <a:r>
              <a:rPr lang="en-US" b="1" dirty="0">
                <a:effectLst>
                  <a:outerShdw blurRad="38100" dist="38100" dir="2700000" algn="tl">
                    <a:srgbClr val="000000">
                      <a:alpha val="43137"/>
                    </a:srgbClr>
                  </a:outerShdw>
                </a:effectLst>
                <a:latin typeface="Arial Narrow" panose="020B0606020202030204" pitchFamily="34" charset="0"/>
              </a:rPr>
              <a:t>Abba, Father, all things </a:t>
            </a:r>
            <a:r>
              <a:rPr lang="en-US" b="1" i="1" dirty="0">
                <a:effectLst>
                  <a:outerShdw blurRad="38100" dist="38100" dir="2700000" algn="tl">
                    <a:srgbClr val="000000">
                      <a:alpha val="43137"/>
                    </a:srgbClr>
                  </a:outerShdw>
                </a:effectLst>
                <a:latin typeface="Arial Narrow" panose="020B0606020202030204" pitchFamily="34" charset="0"/>
              </a:rPr>
              <a:t>are</a:t>
            </a:r>
            <a:r>
              <a:rPr lang="en-US" b="1" dirty="0">
                <a:effectLst>
                  <a:outerShdw blurRad="38100" dist="38100" dir="2700000" algn="tl">
                    <a:srgbClr val="000000">
                      <a:alpha val="43137"/>
                    </a:srgbClr>
                  </a:outerShdw>
                </a:effectLst>
                <a:latin typeface="Arial Narrow" panose="020B0606020202030204" pitchFamily="34" charset="0"/>
              </a:rPr>
              <a:t> possible unto thee; take away this cup from me: nevertheless not what I will, but what thou wilt. </a:t>
            </a:r>
          </a:p>
          <a:p>
            <a:pPr algn="just">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All </a:t>
            </a:r>
            <a:r>
              <a:rPr lang="en-US" b="1" dirty="0">
                <a:effectLst>
                  <a:outerShdw blurRad="38100" dist="38100" dir="2700000" algn="tl">
                    <a:srgbClr val="000000">
                      <a:alpha val="43137"/>
                    </a:srgbClr>
                  </a:outerShdw>
                </a:effectLst>
                <a:latin typeface="Arial Narrow" panose="020B0606020202030204" pitchFamily="34" charset="0"/>
              </a:rPr>
              <a:t>these words, variously translated “desire,” “want,” and “will” in Mark’s gospel, are from a single Greek word meaning “to desire to have or experience something; wish to </a:t>
            </a:r>
            <a:r>
              <a:rPr lang="en-US" b="1" dirty="0" smtClean="0">
                <a:effectLst>
                  <a:outerShdw blurRad="38100" dist="38100" dir="2700000" algn="tl">
                    <a:srgbClr val="000000">
                      <a:alpha val="43137"/>
                    </a:srgbClr>
                  </a:outerShdw>
                </a:effectLst>
                <a:latin typeface="Arial Narrow" panose="020B0606020202030204" pitchFamily="34" charset="0"/>
              </a:rPr>
              <a:t>have.” </a:t>
            </a:r>
          </a:p>
          <a:p>
            <a:pPr algn="just">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Jesus </a:t>
            </a:r>
            <a:r>
              <a:rPr lang="en-US" b="1" dirty="0">
                <a:effectLst>
                  <a:outerShdw blurRad="38100" dist="38100" dir="2700000" algn="tl">
                    <a:srgbClr val="000000">
                      <a:alpha val="43137"/>
                    </a:srgbClr>
                  </a:outerShdw>
                </a:effectLst>
                <a:latin typeface="Arial Narrow" panose="020B0606020202030204" pitchFamily="34" charset="0"/>
              </a:rPr>
              <a:t>followed His Father’s will and denied His own. </a:t>
            </a:r>
          </a:p>
        </p:txBody>
      </p:sp>
    </p:spTree>
    <p:extLst>
      <p:ext uri="{BB962C8B-B14F-4D97-AF65-F5344CB8AC3E}">
        <p14:creationId xmlns:p14="http://schemas.microsoft.com/office/powerpoint/2010/main" val="411644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990600"/>
          </a:xfrm>
          <a:solidFill>
            <a:schemeClr val="tx2"/>
          </a:solidFill>
        </p:spPr>
        <p:txBody>
          <a:bodyPr>
            <a:noAutofit/>
          </a:bodyPr>
          <a:lstStyle/>
          <a:p>
            <a:r>
              <a:rPr lang="en-US" sz="8800" b="1" dirty="0" smtClean="0">
                <a:solidFill>
                  <a:schemeClr val="bg2"/>
                </a:solidFill>
                <a:effectLst>
                  <a:outerShdw blurRad="38100" dist="38100" dir="2700000" algn="tl">
                    <a:srgbClr val="000000">
                      <a:alpha val="43137"/>
                    </a:srgbClr>
                  </a:outerShdw>
                </a:effectLst>
                <a:latin typeface="Arial Narrow" panose="020B0606020202030204" pitchFamily="34" charset="0"/>
              </a:rPr>
              <a:t>Luke 10:25-37</a:t>
            </a:r>
            <a:endParaRPr lang="en-US" sz="8800" b="1" dirty="0">
              <a:solidFill>
                <a:schemeClr val="bg2"/>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0" y="1371600"/>
            <a:ext cx="8763000" cy="5486400"/>
          </a:xfrm>
        </p:spPr>
        <p:txBody>
          <a:bodyPr>
            <a:normAutofit lnSpcReduction="10000"/>
          </a:bodyPr>
          <a:lstStyle/>
          <a:p>
            <a:pPr algn="just">
              <a:buNone/>
            </a:pPr>
            <a:r>
              <a:rPr lang="en-US" dirty="0" smtClean="0">
                <a:effectLst>
                  <a:outerShdw blurRad="38100" dist="38100" dir="2700000" algn="tl">
                    <a:srgbClr val="000000">
                      <a:alpha val="43137"/>
                    </a:srgbClr>
                  </a:outerShdw>
                </a:effectLst>
                <a:latin typeface="Arial Black" pitchFamily="34" charset="0"/>
              </a:rPr>
              <a:t>   </a:t>
            </a:r>
            <a:r>
              <a:rPr lang="en-US" sz="5400" b="1" dirty="0" smtClean="0">
                <a:effectLst>
                  <a:outerShdw blurRad="38100" dist="38100" dir="2700000" algn="tl">
                    <a:srgbClr val="000000">
                      <a:alpha val="43137"/>
                    </a:srgbClr>
                  </a:outerShdw>
                </a:effectLst>
                <a:latin typeface="Arial Narrow" panose="020B0606020202030204" pitchFamily="34" charset="0"/>
              </a:rPr>
              <a:t>“And, behold, a certain lawyer stood up, and tempted him, saying, Master, what shall I do    to inherit eternal life? (26) He said unto him, What is written in the law? how </a:t>
            </a:r>
            <a:r>
              <a:rPr lang="en-US" sz="5400" b="1" dirty="0" err="1" smtClean="0">
                <a:effectLst>
                  <a:outerShdw blurRad="38100" dist="38100" dir="2700000" algn="tl">
                    <a:srgbClr val="000000">
                      <a:alpha val="43137"/>
                    </a:srgbClr>
                  </a:outerShdw>
                </a:effectLst>
                <a:latin typeface="Arial Narrow" panose="020B0606020202030204" pitchFamily="34" charset="0"/>
              </a:rPr>
              <a:t>readest</a:t>
            </a:r>
            <a:r>
              <a:rPr lang="en-US" sz="5400" b="1" dirty="0" smtClean="0">
                <a:effectLst>
                  <a:outerShdw blurRad="38100" dist="38100" dir="2700000" algn="tl">
                    <a:srgbClr val="000000">
                      <a:alpha val="43137"/>
                    </a:srgbClr>
                  </a:outerShdw>
                </a:effectLst>
                <a:latin typeface="Arial Narrow" panose="020B0606020202030204" pitchFamily="34" charset="0"/>
              </a:rPr>
              <a:t> thou?” </a:t>
            </a:r>
          </a:p>
          <a:p>
            <a:endParaRPr lang="en-US" dirty="0" smtClean="0">
              <a:effectLst>
                <a:outerShdw blurRad="38100" dist="38100" dir="2700000" algn="tl">
                  <a:srgbClr val="000000">
                    <a:alpha val="43137"/>
                  </a:srgbClr>
                </a:outerShdw>
              </a:effectLst>
              <a:latin typeface="Arial Black" pitchFamily="34" charset="0"/>
            </a:endParaRPr>
          </a:p>
          <a:p>
            <a:endParaRPr lang="en-US" dirty="0">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olidFill>
            <a:schemeClr val="tx1"/>
          </a:solidFill>
        </p:spPr>
        <p:txBody>
          <a:bodyPr>
            <a:noAutofit/>
          </a:bodyPr>
          <a:lstStyle/>
          <a:p>
            <a:r>
              <a:rPr lang="en-US" sz="7200" b="1" dirty="0" smtClean="0">
                <a:solidFill>
                  <a:schemeClr val="bg2">
                    <a:lumMod val="75000"/>
                  </a:schemeClr>
                </a:solidFill>
                <a:effectLst>
                  <a:outerShdw blurRad="38100" dist="38100" dir="2700000" algn="tl">
                    <a:srgbClr val="000000">
                      <a:alpha val="43137"/>
                    </a:srgbClr>
                  </a:outerShdw>
                </a:effectLst>
                <a:latin typeface="Arial Narrow" panose="020B0606020202030204" pitchFamily="34" charset="0"/>
              </a:rPr>
              <a:t>In Mark 8:34-35…</a:t>
            </a:r>
            <a:endParaRPr lang="en-US" sz="7200" b="1" dirty="0">
              <a:solidFill>
                <a:schemeClr val="bg2">
                  <a:lumMod val="7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3" name="Content Placeholder 2"/>
          <p:cNvSpPr>
            <a:spLocks noGrp="1"/>
          </p:cNvSpPr>
          <p:nvPr>
            <p:ph idx="1"/>
          </p:nvPr>
        </p:nvSpPr>
        <p:spPr>
          <a:xfrm>
            <a:off x="0" y="1066800"/>
            <a:ext cx="8763000" cy="5791200"/>
          </a:xfrm>
        </p:spPr>
        <p:txBody>
          <a:bodyPr>
            <a:noAutofit/>
          </a:bodyPr>
          <a:lstStyle/>
          <a:p>
            <a:pPr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Jesus says if </a:t>
            </a:r>
            <a:r>
              <a:rPr lang="en-US" b="1" dirty="0">
                <a:effectLst>
                  <a:outerShdw blurRad="38100" dist="38100" dir="2700000" algn="tl">
                    <a:srgbClr val="000000">
                      <a:alpha val="43137"/>
                    </a:srgbClr>
                  </a:outerShdw>
                </a:effectLst>
                <a:latin typeface="Arial Narrow" panose="020B0606020202030204" pitchFamily="34" charset="0"/>
              </a:rPr>
              <a:t>you want My salvation, you </a:t>
            </a:r>
            <a:r>
              <a:rPr lang="en-US" b="1" i="1" dirty="0">
                <a:effectLst>
                  <a:outerShdw blurRad="38100" dist="38100" dir="2700000" algn="tl">
                    <a:srgbClr val="000000">
                      <a:alpha val="43137"/>
                    </a:srgbClr>
                  </a:outerShdw>
                </a:effectLst>
                <a:latin typeface="Arial Narrow" panose="020B0606020202030204" pitchFamily="34" charset="0"/>
              </a:rPr>
              <a:t>must</a:t>
            </a:r>
            <a:r>
              <a:rPr lang="en-US" b="1" dirty="0">
                <a:effectLst>
                  <a:outerShdw blurRad="38100" dist="38100" dir="2700000" algn="tl">
                    <a:srgbClr val="000000">
                      <a:alpha val="43137"/>
                    </a:srgbClr>
                  </a:outerShdw>
                </a:effectLst>
                <a:latin typeface="Arial Narrow" panose="020B0606020202030204" pitchFamily="34" charset="0"/>
              </a:rPr>
              <a:t> do the same thing. </a:t>
            </a:r>
            <a:endParaRPr lang="en-US" b="1" dirty="0" smtClean="0">
              <a:effectLst>
                <a:outerShdw blurRad="38100" dist="38100" dir="2700000" algn="tl">
                  <a:srgbClr val="000000">
                    <a:alpha val="43137"/>
                  </a:srgbClr>
                </a:outerShdw>
              </a:effectLst>
              <a:latin typeface="Arial Narrow" panose="020B0606020202030204" pitchFamily="34" charset="0"/>
            </a:endParaRPr>
          </a:p>
          <a:p>
            <a:pPr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The </a:t>
            </a:r>
            <a:r>
              <a:rPr lang="en-US" b="1" dirty="0">
                <a:effectLst>
                  <a:outerShdw blurRad="38100" dist="38100" dir="2700000" algn="tl">
                    <a:srgbClr val="000000">
                      <a:alpha val="43137"/>
                    </a:srgbClr>
                  </a:outerShdw>
                </a:effectLst>
                <a:latin typeface="Arial Narrow" panose="020B0606020202030204" pitchFamily="34" charset="0"/>
              </a:rPr>
              <a:t>world doesn’t get that, but we must! </a:t>
            </a:r>
            <a:endParaRPr lang="en-US" b="1" dirty="0" smtClean="0">
              <a:effectLst>
                <a:outerShdw blurRad="38100" dist="38100" dir="2700000" algn="tl">
                  <a:srgbClr val="000000">
                    <a:alpha val="43137"/>
                  </a:srgbClr>
                </a:outerShdw>
              </a:effectLst>
              <a:latin typeface="Arial Narrow" panose="020B0606020202030204" pitchFamily="34" charset="0"/>
            </a:endParaRPr>
          </a:p>
          <a:p>
            <a:pPr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This </a:t>
            </a:r>
            <a:r>
              <a:rPr lang="en-US" b="1" dirty="0">
                <a:effectLst>
                  <a:outerShdw blurRad="38100" dist="38100" dir="2700000" algn="tl">
                    <a:srgbClr val="000000">
                      <a:alpha val="43137"/>
                    </a:srgbClr>
                  </a:outerShdw>
                </a:effectLst>
                <a:latin typeface="Arial Narrow" panose="020B0606020202030204" pitchFamily="34" charset="0"/>
              </a:rPr>
              <a:t>life is not about getting everything we want. </a:t>
            </a:r>
            <a:endParaRPr lang="en-US" b="1" dirty="0" smtClean="0">
              <a:effectLst>
                <a:outerShdw blurRad="38100" dist="38100" dir="2700000" algn="tl">
                  <a:srgbClr val="000000">
                    <a:alpha val="43137"/>
                  </a:srgbClr>
                </a:outerShdw>
              </a:effectLst>
              <a:latin typeface="Arial Narrow" panose="020B0606020202030204" pitchFamily="34" charset="0"/>
            </a:endParaRPr>
          </a:p>
          <a:p>
            <a:pPr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It’s </a:t>
            </a:r>
            <a:r>
              <a:rPr lang="en-US" b="1" dirty="0">
                <a:effectLst>
                  <a:outerShdw blurRad="38100" dist="38100" dir="2700000" algn="tl">
                    <a:srgbClr val="000000">
                      <a:alpha val="43137"/>
                    </a:srgbClr>
                  </a:outerShdw>
                </a:effectLst>
                <a:latin typeface="Arial Narrow" panose="020B0606020202030204" pitchFamily="34" charset="0"/>
              </a:rPr>
              <a:t>about self-denial, murdering self-will, and following Jesus. </a:t>
            </a:r>
            <a:endParaRPr lang="en-US" b="1" dirty="0" smtClean="0">
              <a:effectLst>
                <a:outerShdw blurRad="38100" dist="38100" dir="2700000" algn="tl">
                  <a:srgbClr val="000000">
                    <a:alpha val="43137"/>
                  </a:srgbClr>
                </a:outerShdw>
              </a:effectLst>
              <a:latin typeface="Arial Narrow" panose="020B0606020202030204" pitchFamily="34" charset="0"/>
            </a:endParaRPr>
          </a:p>
          <a:p>
            <a:pPr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It’s </a:t>
            </a:r>
            <a:r>
              <a:rPr lang="en-US" b="1" dirty="0">
                <a:effectLst>
                  <a:outerShdw blurRad="38100" dist="38100" dir="2700000" algn="tl">
                    <a:srgbClr val="000000">
                      <a:alpha val="43137"/>
                    </a:srgbClr>
                  </a:outerShdw>
                </a:effectLst>
                <a:latin typeface="Arial Narrow" panose="020B0606020202030204" pitchFamily="34" charset="0"/>
              </a:rPr>
              <a:t>about staying within His lines when it comes to everything. </a:t>
            </a:r>
            <a:endParaRPr lang="en-US" b="1" dirty="0" smtClean="0">
              <a:effectLst>
                <a:outerShdw blurRad="38100" dist="38100" dir="2700000" algn="tl">
                  <a:srgbClr val="000000">
                    <a:alpha val="43137"/>
                  </a:srgbClr>
                </a:outerShdw>
              </a:effectLst>
              <a:latin typeface="Arial Narrow" panose="020B0606020202030204" pitchFamily="34" charset="0"/>
            </a:endParaRPr>
          </a:p>
          <a:p>
            <a:pPr algn="just">
              <a:spcBef>
                <a:spcPts val="0"/>
              </a:spcBef>
              <a:buClr>
                <a:srgbClr val="FFFF00"/>
              </a:buClr>
              <a:buSzPct val="105000"/>
              <a:buFont typeface="Wingdings" panose="05000000000000000000" pitchFamily="2" charset="2"/>
              <a:buChar char="F"/>
            </a:pPr>
            <a:r>
              <a:rPr lang="en-US" b="1" dirty="0" smtClean="0">
                <a:effectLst>
                  <a:outerShdw blurRad="38100" dist="38100" dir="2700000" algn="tl">
                    <a:srgbClr val="000000">
                      <a:alpha val="43137"/>
                    </a:srgbClr>
                  </a:outerShdw>
                </a:effectLst>
                <a:latin typeface="Arial Narrow" panose="020B0606020202030204" pitchFamily="34" charset="0"/>
              </a:rPr>
              <a:t>That’s </a:t>
            </a:r>
            <a:r>
              <a:rPr lang="en-US" b="1" dirty="0">
                <a:effectLst>
                  <a:outerShdw blurRad="38100" dist="38100" dir="2700000" algn="tl">
                    <a:srgbClr val="000000">
                      <a:alpha val="43137"/>
                    </a:srgbClr>
                  </a:outerShdw>
                </a:effectLst>
                <a:latin typeface="Arial Narrow" panose="020B0606020202030204" pitchFamily="34" charset="0"/>
              </a:rPr>
              <a:t>a message we must gently share with a world bent on a self-destructive, self-guided journey!</a:t>
            </a:r>
          </a:p>
        </p:txBody>
      </p:sp>
    </p:spTree>
    <p:extLst>
      <p:ext uri="{BB962C8B-B14F-4D97-AF65-F5344CB8AC3E}">
        <p14:creationId xmlns:p14="http://schemas.microsoft.com/office/powerpoint/2010/main" val="426684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003" y="0"/>
            <a:ext cx="9177003" cy="6839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572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solidFill>
            <a:schemeClr val="tx2"/>
          </a:solidFill>
        </p:spPr>
        <p:txBody>
          <a:bodyPr/>
          <a:lstStyle/>
          <a:p>
            <a:pPr eaLnBrk="1" hangingPunct="1">
              <a:defRPr/>
            </a:pPr>
            <a:r>
              <a:rPr lang="en-US" sz="6000" dirty="0" smtClean="0">
                <a:solidFill>
                  <a:srgbClr val="002060"/>
                </a:solidFill>
                <a:effectLst>
                  <a:outerShdw blurRad="38100" dist="38100" dir="2700000" algn="tl">
                    <a:srgbClr val="000000"/>
                  </a:outerShdw>
                </a:effectLst>
                <a:latin typeface="Arial Black" pitchFamily="34" charset="0"/>
              </a:rPr>
              <a:t>The Simple Plan</a:t>
            </a:r>
          </a:p>
        </p:txBody>
      </p:sp>
      <p:sp>
        <p:nvSpPr>
          <p:cNvPr id="87043" name="Rectangle 3"/>
          <p:cNvSpPr>
            <a:spLocks noGrp="1" noChangeArrowheads="1"/>
          </p:cNvSpPr>
          <p:nvPr>
            <p:ph type="body" sz="half" idx="1"/>
          </p:nvPr>
        </p:nvSpPr>
        <p:spPr>
          <a:xfrm>
            <a:off x="228600" y="1600200"/>
            <a:ext cx="8763000" cy="4525963"/>
          </a:xfrm>
        </p:spPr>
        <p:txBody>
          <a:bodyPr/>
          <a:lstStyle/>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HEAR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Rom.10:17; Jno.20:30,31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BELIEVE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John 8:24; Hebrews 11:6</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REPENT</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Luke 13:3; Acts 17:30,31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CONFESS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Romans 10:10; Acts 8:37</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 BAPTIZED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Mk.16:16; Acts 22:16</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ADDED TO CHURCH (</a:t>
            </a:r>
            <a:r>
              <a:rPr lang="en-US" dirty="0" smtClean="0">
                <a:solidFill>
                  <a:srgbClr val="FFFF00"/>
                </a:solidFill>
                <a:effectLst>
                  <a:outerShdw blurRad="38100" dist="38100" dir="2700000" algn="tl">
                    <a:srgbClr val="000000">
                      <a:alpha val="43137"/>
                    </a:srgbClr>
                  </a:outerShdw>
                </a:effectLst>
                <a:latin typeface="Arial Black" pitchFamily="34" charset="0"/>
              </a:rPr>
              <a:t>Acts 2:41,47</a:t>
            </a:r>
            <a:r>
              <a:rPr lang="en-US" dirty="0" smtClean="0">
                <a:effectLst>
                  <a:outerShdw blurRad="38100" dist="38100" dir="2700000" algn="tl">
                    <a:srgbClr val="000000">
                      <a:alpha val="43137"/>
                    </a:srgbClr>
                  </a:outerShdw>
                </a:effectLst>
                <a:latin typeface="Arial Black" pitchFamily="34" charset="0"/>
              </a:rPr>
              <a:t>)</a:t>
            </a: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dissolve">
                                      <p:cBhvr>
                                        <p:cTn id="7" dur="500"/>
                                        <p:tgtEl>
                                          <p:spTgt spid="870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043">
                                            <p:txEl>
                                              <p:pRg st="0" end="0"/>
                                            </p:txEl>
                                          </p:spTgt>
                                        </p:tgtEl>
                                        <p:attrNameLst>
                                          <p:attrName>style.visibility</p:attrName>
                                        </p:attrNameLst>
                                      </p:cBhvr>
                                      <p:to>
                                        <p:strVal val="visible"/>
                                      </p:to>
                                    </p:set>
                                    <p:animEffect transition="in" filter="dissolve">
                                      <p:cBhvr>
                                        <p:cTn id="12" dur="500"/>
                                        <p:tgtEl>
                                          <p:spTgt spid="870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7043">
                                            <p:txEl>
                                              <p:pRg st="1" end="1"/>
                                            </p:txEl>
                                          </p:spTgt>
                                        </p:tgtEl>
                                        <p:attrNameLst>
                                          <p:attrName>style.visibility</p:attrName>
                                        </p:attrNameLst>
                                      </p:cBhvr>
                                      <p:to>
                                        <p:strVal val="visible"/>
                                      </p:to>
                                    </p:set>
                                    <p:animEffect transition="in" filter="dissolve">
                                      <p:cBhvr>
                                        <p:cTn id="17" dur="500"/>
                                        <p:tgtEl>
                                          <p:spTgt spid="870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7043">
                                            <p:txEl>
                                              <p:pRg st="2" end="2"/>
                                            </p:txEl>
                                          </p:spTgt>
                                        </p:tgtEl>
                                        <p:attrNameLst>
                                          <p:attrName>style.visibility</p:attrName>
                                        </p:attrNameLst>
                                      </p:cBhvr>
                                      <p:to>
                                        <p:strVal val="visible"/>
                                      </p:to>
                                    </p:set>
                                    <p:animEffect transition="in" filter="dissolve">
                                      <p:cBhvr>
                                        <p:cTn id="22" dur="500"/>
                                        <p:tgtEl>
                                          <p:spTgt spid="870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7043">
                                            <p:txEl>
                                              <p:pRg st="3" end="3"/>
                                            </p:txEl>
                                          </p:spTgt>
                                        </p:tgtEl>
                                        <p:attrNameLst>
                                          <p:attrName>style.visibility</p:attrName>
                                        </p:attrNameLst>
                                      </p:cBhvr>
                                      <p:to>
                                        <p:strVal val="visible"/>
                                      </p:to>
                                    </p:set>
                                    <p:animEffect transition="in" filter="dissolve">
                                      <p:cBhvr>
                                        <p:cTn id="27" dur="500"/>
                                        <p:tgtEl>
                                          <p:spTgt spid="870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7043">
                                            <p:txEl>
                                              <p:pRg st="4" end="4"/>
                                            </p:txEl>
                                          </p:spTgt>
                                        </p:tgtEl>
                                        <p:attrNameLst>
                                          <p:attrName>style.visibility</p:attrName>
                                        </p:attrNameLst>
                                      </p:cBhvr>
                                      <p:to>
                                        <p:strVal val="visible"/>
                                      </p:to>
                                    </p:set>
                                    <p:animEffect transition="in" filter="dissolve">
                                      <p:cBhvr>
                                        <p:cTn id="32" dur="500"/>
                                        <p:tgtEl>
                                          <p:spTgt spid="8704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7043">
                                            <p:txEl>
                                              <p:pRg st="5" end="5"/>
                                            </p:txEl>
                                          </p:spTgt>
                                        </p:tgtEl>
                                        <p:attrNameLst>
                                          <p:attrName>style.visibility</p:attrName>
                                        </p:attrNameLst>
                                      </p:cBhvr>
                                      <p:to>
                                        <p:strVal val="visible"/>
                                      </p:to>
                                    </p:set>
                                    <p:animEffect transition="in" filter="dissolve">
                                      <p:cBhvr>
                                        <p:cTn id="37" dur="500"/>
                                        <p:tgtEl>
                                          <p:spTgt spid="870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nimBg="1"/>
      <p:bldP spid="8704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body" sz="half" idx="1"/>
          </p:nvPr>
        </p:nvSpPr>
        <p:spPr>
          <a:xfrm>
            <a:off x="228600" y="1600200"/>
            <a:ext cx="8763000" cy="4525963"/>
          </a:xfrm>
        </p:spPr>
        <p:txBody>
          <a:bodyPr/>
          <a:lstStyle/>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HEAR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Rom.10:17; Jno.20:30,31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BELIEVE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John 8:24; Hebrews 11:6</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REPENT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Luke 13:3; Acts 17:30,31</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CONFESS</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Romans 10:10; Acts 8:37</a:t>
            </a:r>
          </a:p>
          <a:p>
            <a:pPr algn="ctr" eaLnBrk="1" hangingPunct="1">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BE BAPTIZED </a:t>
            </a:r>
            <a:r>
              <a:rPr lang="en-US"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dirty="0" smtClean="0">
                <a:effectLst>
                  <a:outerShdw blurRad="38100" dist="38100" dir="2700000" algn="tl">
                    <a:srgbClr val="000000">
                      <a:alpha val="43137"/>
                    </a:srgbClr>
                  </a:outerShdw>
                </a:effectLst>
                <a:latin typeface="Arial Black" pitchFamily="34" charset="0"/>
              </a:rPr>
              <a:t> </a:t>
            </a:r>
            <a:r>
              <a:rPr lang="en-US" dirty="0" smtClean="0">
                <a:solidFill>
                  <a:srgbClr val="FFFF00"/>
                </a:solidFill>
                <a:effectLst>
                  <a:outerShdw blurRad="38100" dist="38100" dir="2700000" algn="tl">
                    <a:srgbClr val="000000">
                      <a:alpha val="43137"/>
                    </a:srgbClr>
                  </a:outerShdw>
                </a:effectLst>
                <a:latin typeface="Arial Black" pitchFamily="34" charset="0"/>
              </a:rPr>
              <a:t>Mk.16:16; Acts 22:16</a:t>
            </a:r>
          </a:p>
          <a:p>
            <a:pPr algn="ctr">
              <a:buFont typeface="Wingdings" pitchFamily="2" charset="2"/>
              <a:buChar char="F"/>
              <a:defRPr/>
            </a:pPr>
            <a:r>
              <a:rPr lang="en-US" dirty="0" smtClean="0">
                <a:effectLst>
                  <a:outerShdw blurRad="38100" dist="38100" dir="2700000" algn="tl">
                    <a:srgbClr val="000000">
                      <a:alpha val="43137"/>
                    </a:srgbClr>
                  </a:outerShdw>
                </a:effectLst>
                <a:latin typeface="Arial Black" pitchFamily="34" charset="0"/>
              </a:rPr>
              <a:t>ADDED TO CHURCH (</a:t>
            </a:r>
            <a:r>
              <a:rPr lang="en-US" dirty="0" smtClean="0">
                <a:solidFill>
                  <a:srgbClr val="FFFF00"/>
                </a:solidFill>
                <a:effectLst>
                  <a:outerShdw blurRad="38100" dist="38100" dir="2700000" algn="tl">
                    <a:srgbClr val="000000">
                      <a:alpha val="43137"/>
                    </a:srgbClr>
                  </a:outerShdw>
                </a:effectLst>
                <a:latin typeface="Arial Black" pitchFamily="34" charset="0"/>
              </a:rPr>
              <a:t>Acts 2:41,47</a:t>
            </a:r>
            <a:r>
              <a:rPr lang="en-US" dirty="0" smtClean="0">
                <a:effectLst>
                  <a:outerShdw blurRad="38100" dist="38100" dir="2700000" algn="tl">
                    <a:srgbClr val="000000">
                      <a:alpha val="43137"/>
                    </a:srgbClr>
                  </a:outerShdw>
                </a:effectLst>
                <a:latin typeface="Arial Black" pitchFamily="34" charset="0"/>
              </a:rPr>
              <a:t>)</a:t>
            </a:r>
          </a:p>
          <a:p>
            <a:pPr algn="ctr" eaLnBrk="1" hangingPunct="1">
              <a:buFont typeface="Wingdings" pitchFamily="2" charset="2"/>
              <a:buChar char="F"/>
              <a:defRPr/>
            </a:pPr>
            <a:endParaRPr lang="en-US" dirty="0" smtClean="0">
              <a:latin typeface="Arial Black" pitchFamily="34" charset="0"/>
            </a:endParaRPr>
          </a:p>
          <a:p>
            <a:pPr algn="just" eaLnBrk="1" hangingPunct="1">
              <a:spcBef>
                <a:spcPct val="50000"/>
              </a:spcBef>
              <a:buFontTx/>
              <a:buNone/>
              <a:defRPr/>
            </a:pPr>
            <a:endParaRPr lang="en-US" sz="2800" dirty="0" smtClean="0">
              <a:latin typeface="Arial Black" pitchFamily="34" charset="0"/>
            </a:endParaRPr>
          </a:p>
          <a:p>
            <a:pPr algn="ctr" eaLnBrk="1" hangingPunct="1">
              <a:buFont typeface="Wingdings" pitchFamily="2" charset="2"/>
              <a:buChar char="F"/>
              <a:defRPr/>
            </a:pPr>
            <a:endParaRPr lang="en-US" sz="2800" dirty="0" smtClean="0">
              <a:latin typeface="Arial Black" pitchFamily="34" charset="0"/>
            </a:endParaRPr>
          </a:p>
        </p:txBody>
      </p:sp>
      <p:pic>
        <p:nvPicPr>
          <p:cNvPr id="35843" name="Picture 4" descr="bd06662_"/>
          <p:cNvPicPr>
            <a:picLocks noGrp="1" noChangeAspect="1" noChangeArrowheads="1"/>
          </p:cNvPicPr>
          <p:nvPr>
            <p:ph sz="quarter" idx="2"/>
          </p:nvPr>
        </p:nvPicPr>
        <p:blipFill>
          <a:blip r:embed="rId3"/>
          <a:srcRect/>
          <a:stretch>
            <a:fillRect/>
          </a:stretch>
        </p:blipFill>
        <p:spPr>
          <a:xfrm>
            <a:off x="2590800" y="5029200"/>
            <a:ext cx="1793875" cy="1587500"/>
          </a:xfrm>
          <a:noFill/>
        </p:spPr>
      </p:pic>
      <p:sp>
        <p:nvSpPr>
          <p:cNvPr id="35844" name="Line 5"/>
          <p:cNvSpPr>
            <a:spLocks noChangeShapeType="1"/>
          </p:cNvSpPr>
          <p:nvPr/>
        </p:nvSpPr>
        <p:spPr bwMode="auto">
          <a:xfrm flipH="1">
            <a:off x="4267200" y="4953000"/>
            <a:ext cx="3505200" cy="914400"/>
          </a:xfrm>
          <a:prstGeom prst="line">
            <a:avLst/>
          </a:prstGeom>
          <a:noFill/>
          <a:ln w="76200">
            <a:solidFill>
              <a:srgbClr val="FF3300"/>
            </a:solidFill>
            <a:miter lim="800000"/>
            <a:headEnd/>
            <a:tailEnd type="triangle" w="med" len="med"/>
          </a:ln>
        </p:spPr>
        <p:txBody>
          <a:bodyPr wrap="none"/>
          <a:lstStyle/>
          <a:p>
            <a:endParaRPr lang="en-US"/>
          </a:p>
        </p:txBody>
      </p:sp>
      <p:sp>
        <p:nvSpPr>
          <p:cNvPr id="88071" name="Rectangle 7"/>
          <p:cNvSpPr>
            <a:spLocks noGrp="1" noChangeArrowheads="1"/>
          </p:cNvSpPr>
          <p:nvPr>
            <p:ph type="title"/>
          </p:nvPr>
        </p:nvSpPr>
        <p:spPr>
          <a:xfrm>
            <a:off x="381000" y="228600"/>
            <a:ext cx="8229600" cy="1143000"/>
          </a:xfrm>
          <a:solidFill>
            <a:schemeClr val="tx2"/>
          </a:solidFill>
        </p:spPr>
        <p:txBody>
          <a:bodyPr/>
          <a:lstStyle/>
          <a:p>
            <a:pPr eaLnBrk="1" hangingPunct="1">
              <a:defRPr/>
            </a:pPr>
            <a:r>
              <a:rPr lang="en-US" sz="6000" dirty="0" smtClean="0">
                <a:solidFill>
                  <a:srgbClr val="002060"/>
                </a:solidFill>
                <a:effectLst>
                  <a:outerShdw blurRad="38100" dist="38100" dir="2700000" algn="tl">
                    <a:srgbClr val="000000">
                      <a:alpha val="43137"/>
                    </a:srgbClr>
                  </a:outerShdw>
                </a:effectLst>
                <a:latin typeface="Arial Black" pitchFamily="34" charset="0"/>
              </a:rPr>
              <a:t>The Simple Plan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4638"/>
            <a:ext cx="8229600" cy="944562"/>
          </a:xfrm>
          <a:solidFill>
            <a:schemeClr val="tx2"/>
          </a:solidFill>
        </p:spPr>
        <p:txBody>
          <a:bodyPr>
            <a:normAutofit/>
          </a:bodyPr>
          <a:lstStyle/>
          <a:p>
            <a:pPr eaLnBrk="1" hangingPunct="1">
              <a:lnSpc>
                <a:spcPct val="80000"/>
              </a:lnSpc>
              <a:defRPr/>
            </a:pPr>
            <a:r>
              <a:rPr lang="en-US" sz="6000" b="1" dirty="0" smtClean="0">
                <a:solidFill>
                  <a:schemeClr val="bg2"/>
                </a:solidFill>
                <a:effectLst>
                  <a:outerShdw blurRad="38100" dist="38100" dir="2700000" algn="tl">
                    <a:srgbClr val="000000">
                      <a:alpha val="43137"/>
                    </a:srgbClr>
                  </a:outerShdw>
                </a:effectLst>
                <a:latin typeface="Arial Black" pitchFamily="34" charset="0"/>
              </a:rPr>
              <a:t>Are You Wayward?</a:t>
            </a:r>
          </a:p>
        </p:txBody>
      </p:sp>
      <p:sp>
        <p:nvSpPr>
          <p:cNvPr id="89091" name="Rectangle 3"/>
          <p:cNvSpPr>
            <a:spLocks noGrp="1" noChangeArrowheads="1"/>
          </p:cNvSpPr>
          <p:nvPr>
            <p:ph type="body" idx="1"/>
          </p:nvPr>
        </p:nvSpPr>
        <p:spPr>
          <a:xfrm>
            <a:off x="0" y="1143000"/>
            <a:ext cx="8839200" cy="5486400"/>
          </a:xfrm>
        </p:spPr>
        <p:txBody>
          <a:bodyPr wrap="square" lIns="0" tIns="0" rIns="0" bIns="0" anchor="t">
            <a:normAutofit lnSpcReduction="10000"/>
          </a:bodyPr>
          <a:lstStyle/>
          <a:p>
            <a:pPr algn="just" eaLnBrk="1" hangingPunct="1">
              <a:lnSpc>
                <a:spcPct val="80000"/>
              </a:lnSpc>
              <a:buFontTx/>
              <a:buNone/>
              <a:defRPr/>
            </a:pPr>
            <a:r>
              <a:rPr lang="en-US" dirty="0" smtClean="0">
                <a:latin typeface="Arial Black" pitchFamily="34" charset="0"/>
              </a:rPr>
              <a:t> </a:t>
            </a:r>
            <a:r>
              <a:rPr lang="en-US" dirty="0" smtClean="0">
                <a:effectLst>
                  <a:outerShdw blurRad="38100" dist="38100" dir="2700000" algn="tl">
                    <a:srgbClr val="000000">
                      <a:alpha val="43137"/>
                    </a:srgbClr>
                  </a:outerShdw>
                </a:effectLst>
                <a:latin typeface="Arial Black" pitchFamily="34" charset="0"/>
              </a:rPr>
              <a:t>  </a:t>
            </a:r>
          </a:p>
          <a:p>
            <a:pPr algn="just" eaLnBrk="1" hangingPunct="1">
              <a:lnSpc>
                <a:spcPct val="80000"/>
              </a:lnSpc>
              <a:buFontTx/>
              <a:buNone/>
              <a:defRPr/>
            </a:pPr>
            <a:r>
              <a:rPr lang="en-US" sz="37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39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Repent therefore of this thy wickedness, and pray God, if perhaps the thought of </a:t>
            </a:r>
            <a:r>
              <a:rPr lang="en-US" sz="3900" dirty="0" err="1"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thine</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heart may be forgiven thee.</a:t>
            </a:r>
            <a:r>
              <a:rPr lang="en-US" sz="39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endPar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endParaRPr>
          </a:p>
          <a:p>
            <a:pPr algn="just" eaLnBrk="1" hangingPunct="1">
              <a:lnSpc>
                <a:spcPct val="80000"/>
              </a:lnSpc>
              <a:buFontTx/>
              <a:buNone/>
              <a:defRPr/>
            </a:pP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4000" dirty="0" smtClean="0">
                <a:solidFill>
                  <a:srgbClr val="FFFF00"/>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Acts 8:22</a:t>
            </a:r>
          </a:p>
          <a:p>
            <a:pPr algn="just" eaLnBrk="1" hangingPunct="1">
              <a:lnSpc>
                <a:spcPct val="80000"/>
              </a:lnSpc>
              <a:buFontTx/>
              <a:buNone/>
              <a:defRPr/>
            </a:pP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39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Confess </a:t>
            </a:r>
            <a:r>
              <a:rPr lang="en-US" sz="3900" i="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your</a:t>
            </a:r>
            <a:r>
              <a:rPr lang="en-US" sz="39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faults one to another, and pray one for</a:t>
            </a: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another, that ye may be healed. The effectual fervent prayer of a righteous man </a:t>
            </a:r>
            <a:r>
              <a:rPr lang="en-US" sz="3700" dirty="0" err="1"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availeth</a:t>
            </a: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much.</a:t>
            </a:r>
            <a:r>
              <a:rPr lang="en-US" sz="3700" b="1"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endPar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endParaRPr>
          </a:p>
          <a:p>
            <a:pPr algn="just" eaLnBrk="1" hangingPunct="1">
              <a:lnSpc>
                <a:spcPct val="80000"/>
              </a:lnSpc>
              <a:buFontTx/>
              <a:buNone/>
              <a:defRPr/>
            </a:pPr>
            <a:r>
              <a:rPr lang="en-US" sz="3700" dirty="0" smtClean="0">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                                  </a:t>
            </a:r>
            <a:r>
              <a:rPr lang="en-US" sz="4000" dirty="0" smtClean="0">
                <a:solidFill>
                  <a:srgbClr val="FFFF00"/>
                </a:solidFill>
                <a:effectLst>
                  <a:outerShdw blurRad="38100" dist="38100" dir="2700000" algn="tl">
                    <a:srgbClr val="000000">
                      <a:alpha val="43137"/>
                    </a:srgbClr>
                  </a:outerShdw>
                </a:effectLst>
                <a:latin typeface="Arial Black" pitchFamily="34" charset="0"/>
                <a:ea typeface="Arial Unicode MS" pitchFamily="34" charset="-128"/>
                <a:cs typeface="Arial Unicode MS" pitchFamily="34" charset="-128"/>
              </a:rPr>
              <a:t>James 5:16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ssolve">
                                      <p:cBhvr>
                                        <p:cTn id="7" dur="500"/>
                                        <p:tgtEl>
                                          <p:spTgt spid="890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dissolve">
                                      <p:cBhvr>
                                        <p:cTn id="12" dur="500"/>
                                        <p:tgtEl>
                                          <p:spTgt spid="890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1">
                                            <p:txEl>
                                              <p:pRg st="1" end="1"/>
                                            </p:txEl>
                                          </p:spTgt>
                                        </p:tgtEl>
                                        <p:attrNameLst>
                                          <p:attrName>style.visibility</p:attrName>
                                        </p:attrNameLst>
                                      </p:cBhvr>
                                      <p:to>
                                        <p:strVal val="visible"/>
                                      </p:to>
                                    </p:set>
                                    <p:animEffect transition="in" filter="dissolve">
                                      <p:cBhvr>
                                        <p:cTn id="17" dur="500"/>
                                        <p:tgtEl>
                                          <p:spTgt spid="890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1">
                                            <p:txEl>
                                              <p:pRg st="2" end="2"/>
                                            </p:txEl>
                                          </p:spTgt>
                                        </p:tgtEl>
                                        <p:attrNameLst>
                                          <p:attrName>style.visibility</p:attrName>
                                        </p:attrNameLst>
                                      </p:cBhvr>
                                      <p:to>
                                        <p:strVal val="visible"/>
                                      </p:to>
                                    </p:set>
                                    <p:animEffect transition="in" filter="dissolve">
                                      <p:cBhvr>
                                        <p:cTn id="22" dur="500"/>
                                        <p:tgtEl>
                                          <p:spTgt spid="890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1">
                                            <p:txEl>
                                              <p:pRg st="3" end="3"/>
                                            </p:txEl>
                                          </p:spTgt>
                                        </p:tgtEl>
                                        <p:attrNameLst>
                                          <p:attrName>style.visibility</p:attrName>
                                        </p:attrNameLst>
                                      </p:cBhvr>
                                      <p:to>
                                        <p:strVal val="visible"/>
                                      </p:to>
                                    </p:set>
                                    <p:animEffect transition="in" filter="dissolve">
                                      <p:cBhvr>
                                        <p:cTn id="27" dur="500"/>
                                        <p:tgtEl>
                                          <p:spTgt spid="890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9091">
                                            <p:txEl>
                                              <p:pRg st="4" end="4"/>
                                            </p:txEl>
                                          </p:spTgt>
                                        </p:tgtEl>
                                        <p:attrNameLst>
                                          <p:attrName>style.visibility</p:attrName>
                                        </p:attrNameLst>
                                      </p:cBhvr>
                                      <p:to>
                                        <p:strVal val="visible"/>
                                      </p:to>
                                    </p:set>
                                    <p:animEffect transition="in" filter="dissolve">
                                      <p:cBhvr>
                                        <p:cTn id="32" dur="500"/>
                                        <p:tgtEl>
                                          <p:spTgt spid="89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nimBg="1"/>
      <p:bldP spid="890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934200"/>
          </a:xfrm>
        </p:spPr>
        <p:txBody>
          <a:bodyPr>
            <a:normAutofit fontScale="92500" lnSpcReduction="20000"/>
          </a:bodyPr>
          <a:lstStyle/>
          <a:p>
            <a:pPr algn="just">
              <a:buNone/>
            </a:pPr>
            <a:r>
              <a:rPr lang="en-US" dirty="0" smtClean="0">
                <a:effectLst>
                  <a:outerShdw blurRad="38100" dist="38100" dir="2700000" algn="tl">
                    <a:srgbClr val="000000">
                      <a:alpha val="43137"/>
                    </a:srgbClr>
                  </a:outerShdw>
                </a:effectLst>
                <a:latin typeface="Arial Black" pitchFamily="34" charset="0"/>
              </a:rPr>
              <a:t>   </a:t>
            </a:r>
            <a:r>
              <a:rPr lang="en-US" sz="5800" b="1" dirty="0" smtClean="0">
                <a:effectLst>
                  <a:outerShdw blurRad="38100" dist="38100" dir="2700000" algn="tl">
                    <a:srgbClr val="000000">
                      <a:alpha val="43137"/>
                    </a:srgbClr>
                  </a:outerShdw>
                </a:effectLst>
                <a:latin typeface="Arial Narrow" panose="020B0606020202030204" pitchFamily="34" charset="0"/>
              </a:rPr>
              <a:t>(27) And he answering said, Thou </a:t>
            </a:r>
            <a:r>
              <a:rPr lang="en-US" sz="5800" b="1" dirty="0" err="1" smtClean="0">
                <a:effectLst>
                  <a:outerShdw blurRad="38100" dist="38100" dir="2700000" algn="tl">
                    <a:srgbClr val="000000">
                      <a:alpha val="43137"/>
                    </a:srgbClr>
                  </a:outerShdw>
                </a:effectLst>
                <a:latin typeface="Arial Narrow" panose="020B0606020202030204" pitchFamily="34" charset="0"/>
              </a:rPr>
              <a:t>shalt</a:t>
            </a:r>
            <a:r>
              <a:rPr lang="en-US" sz="5800" b="1" dirty="0" smtClean="0">
                <a:effectLst>
                  <a:outerShdw blurRad="38100" dist="38100" dir="2700000" algn="tl">
                    <a:srgbClr val="000000">
                      <a:alpha val="43137"/>
                    </a:srgbClr>
                  </a:outerShdw>
                </a:effectLst>
                <a:latin typeface="Arial Narrow" panose="020B0606020202030204" pitchFamily="34" charset="0"/>
              </a:rPr>
              <a:t> love the Lord thy God with all thy heart, and with all thy soul, and with all thy strength, and with all thy mind; and thy </a:t>
            </a:r>
            <a:r>
              <a:rPr lang="en-US" sz="5800" b="1" dirty="0" err="1" smtClean="0">
                <a:effectLst>
                  <a:outerShdw blurRad="38100" dist="38100" dir="2700000" algn="tl">
                    <a:srgbClr val="000000">
                      <a:alpha val="43137"/>
                    </a:srgbClr>
                  </a:outerShdw>
                </a:effectLst>
                <a:latin typeface="Arial Narrow" panose="020B0606020202030204" pitchFamily="34" charset="0"/>
              </a:rPr>
              <a:t>neighbour</a:t>
            </a:r>
            <a:r>
              <a:rPr lang="en-US" sz="5800" b="1" dirty="0" smtClean="0">
                <a:effectLst>
                  <a:outerShdw blurRad="38100" dist="38100" dir="2700000" algn="tl">
                    <a:srgbClr val="000000">
                      <a:alpha val="43137"/>
                    </a:srgbClr>
                  </a:outerShdw>
                </a:effectLst>
                <a:latin typeface="Arial Narrow" panose="020B0606020202030204" pitchFamily="34" charset="0"/>
              </a:rPr>
              <a:t> </a:t>
            </a:r>
            <a:r>
              <a:rPr lang="en-US" sz="5900" b="1" dirty="0" smtClean="0">
                <a:effectLst>
                  <a:outerShdw blurRad="38100" dist="38100" dir="2700000" algn="tl">
                    <a:srgbClr val="000000">
                      <a:alpha val="43137"/>
                    </a:srgbClr>
                  </a:outerShdw>
                </a:effectLst>
                <a:latin typeface="Arial Narrow" panose="020B0606020202030204" pitchFamily="34" charset="0"/>
              </a:rPr>
              <a:t>as thyself. (28) And he said unto him, Thou hast answered right: this do, and thou </a:t>
            </a:r>
            <a:r>
              <a:rPr lang="en-US" sz="5900" b="1" dirty="0" err="1" smtClean="0">
                <a:effectLst>
                  <a:outerShdw blurRad="38100" dist="38100" dir="2700000" algn="tl">
                    <a:srgbClr val="000000">
                      <a:alpha val="43137"/>
                    </a:srgbClr>
                  </a:outerShdw>
                </a:effectLst>
                <a:latin typeface="Arial Narrow" panose="020B0606020202030204" pitchFamily="34" charset="0"/>
              </a:rPr>
              <a:t>shalt</a:t>
            </a:r>
            <a:r>
              <a:rPr lang="en-US" sz="5900" b="1" dirty="0" smtClean="0">
                <a:effectLst>
                  <a:outerShdw blurRad="38100" dist="38100" dir="2700000" algn="tl">
                    <a:srgbClr val="000000">
                      <a:alpha val="43137"/>
                    </a:srgbClr>
                  </a:outerShdw>
                </a:effectLst>
                <a:latin typeface="Arial Narrow" panose="020B0606020202030204" pitchFamily="34" charset="0"/>
              </a:rPr>
              <a:t> live.”</a:t>
            </a:r>
            <a:endParaRPr lang="en-US" sz="59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629400"/>
          </a:xfrm>
        </p:spPr>
        <p:txBody>
          <a:bodyPr>
            <a:normAutofit fontScale="92500"/>
          </a:bodyPr>
          <a:lstStyle/>
          <a:p>
            <a:pPr algn="just">
              <a:buNone/>
            </a:pPr>
            <a:r>
              <a:rPr lang="en-US" dirty="0" smtClean="0">
                <a:effectLst>
                  <a:outerShdw blurRad="38100" dist="38100" dir="2700000" algn="tl">
                    <a:srgbClr val="000000">
                      <a:alpha val="43137"/>
                    </a:srgbClr>
                  </a:outerShdw>
                </a:effectLst>
                <a:latin typeface="Arial Black" pitchFamily="34" charset="0"/>
              </a:rPr>
              <a:t>   </a:t>
            </a:r>
            <a:r>
              <a:rPr lang="en-US" sz="5100" b="1" dirty="0" smtClean="0">
                <a:effectLst>
                  <a:outerShdw blurRad="38100" dist="38100" dir="2700000" algn="tl">
                    <a:srgbClr val="000000">
                      <a:alpha val="43137"/>
                    </a:srgbClr>
                  </a:outerShdw>
                </a:effectLst>
                <a:latin typeface="Arial Narrow" panose="020B0606020202030204" pitchFamily="34" charset="0"/>
              </a:rPr>
              <a:t>(29) But he, willing to justify himself, said unto Jesus, And who is my </a:t>
            </a:r>
            <a:r>
              <a:rPr lang="en-US" sz="5100" b="1" dirty="0" err="1" smtClean="0">
                <a:effectLst>
                  <a:outerShdw blurRad="38100" dist="38100" dir="2700000" algn="tl">
                    <a:srgbClr val="000000">
                      <a:alpha val="43137"/>
                    </a:srgbClr>
                  </a:outerShdw>
                </a:effectLst>
                <a:latin typeface="Arial Narrow" panose="020B0606020202030204" pitchFamily="34" charset="0"/>
              </a:rPr>
              <a:t>neighbour</a:t>
            </a:r>
            <a:r>
              <a:rPr lang="en-US" sz="5100" b="1" dirty="0" smtClean="0">
                <a:effectLst>
                  <a:outerShdw blurRad="38100" dist="38100" dir="2700000" algn="tl">
                    <a:srgbClr val="000000">
                      <a:alpha val="43137"/>
                    </a:srgbClr>
                  </a:outerShdw>
                </a:effectLst>
                <a:latin typeface="Arial Narrow" panose="020B0606020202030204" pitchFamily="34" charset="0"/>
              </a:rPr>
              <a:t>? (30) And Jesus answering said, A certain man went down from Jerusalem to Jericho, and fell among thieves, which stripped him of his raiment, and wounded him, and departed, leaving him half dead.”</a:t>
            </a:r>
            <a:endParaRPr lang="en-US" sz="51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686800" cy="6629400"/>
          </a:xfrm>
        </p:spPr>
        <p:txBody>
          <a:bodyPr>
            <a:normAutofit fontScale="92500"/>
          </a:bodyPr>
          <a:lstStyle/>
          <a:p>
            <a:pPr algn="just">
              <a:buNone/>
            </a:pPr>
            <a:r>
              <a:rPr lang="en-US" sz="4200" dirty="0" smtClean="0">
                <a:effectLst>
                  <a:outerShdw blurRad="38100" dist="38100" dir="2700000" algn="tl">
                    <a:srgbClr val="000000">
                      <a:alpha val="43137"/>
                    </a:srgbClr>
                  </a:outerShdw>
                </a:effectLst>
                <a:latin typeface="Arial Black" pitchFamily="34" charset="0"/>
              </a:rPr>
              <a:t>  </a:t>
            </a:r>
            <a:r>
              <a:rPr lang="en-US" sz="5400" b="1" dirty="0" smtClean="0">
                <a:effectLst>
                  <a:outerShdw blurRad="38100" dist="38100" dir="2700000" algn="tl">
                    <a:srgbClr val="000000">
                      <a:alpha val="43137"/>
                    </a:srgbClr>
                  </a:outerShdw>
                </a:effectLst>
                <a:latin typeface="Arial Narrow" panose="020B0606020202030204" pitchFamily="34" charset="0"/>
              </a:rPr>
              <a:t>(31) And by chance there came down a certain priest that way: and when he saw him, he passed by on the other side.  (32) And likewise a Levite, when he was at the place, came and </a:t>
            </a:r>
            <a:r>
              <a:rPr lang="en-US" sz="5600" b="1" dirty="0" smtClean="0">
                <a:effectLst>
                  <a:outerShdw blurRad="38100" dist="38100" dir="2700000" algn="tl">
                    <a:srgbClr val="000000">
                      <a:alpha val="43137"/>
                    </a:srgbClr>
                  </a:outerShdw>
                </a:effectLst>
                <a:latin typeface="Arial Narrow" panose="020B0606020202030204" pitchFamily="34" charset="0"/>
              </a:rPr>
              <a:t>looked on him, and passed by on the other side.”</a:t>
            </a:r>
            <a:endParaRPr lang="en-US" sz="56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629400"/>
          </a:xfrm>
        </p:spPr>
        <p:txBody>
          <a:bodyPr>
            <a:noAutofit/>
          </a:bodyPr>
          <a:lstStyle/>
          <a:p>
            <a:pPr algn="just">
              <a:spcBef>
                <a:spcPts val="0"/>
              </a:spcBef>
              <a:buNone/>
            </a:pPr>
            <a:r>
              <a:rPr lang="en-US" sz="5700" b="1" dirty="0" smtClean="0">
                <a:effectLst>
                  <a:outerShdw blurRad="38100" dist="38100" dir="2700000" algn="tl">
                    <a:srgbClr val="000000">
                      <a:alpha val="43137"/>
                    </a:srgbClr>
                  </a:outerShdw>
                </a:effectLst>
                <a:latin typeface="Arial Narrow" panose="020B0606020202030204" pitchFamily="34" charset="0"/>
              </a:rPr>
              <a:t>  (33) But a certain Samaritan, as he journeyed, came where he was: and when he saw him, he had compassion on him, (34) And went to him, and bound up his wounds, pouring in oil and wine,”</a:t>
            </a:r>
            <a:endParaRPr lang="en-US" sz="57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9550"/>
            <a:ext cx="8839200" cy="6629400"/>
          </a:xfrm>
        </p:spPr>
        <p:txBody>
          <a:bodyPr>
            <a:normAutofit fontScale="92500" lnSpcReduction="10000"/>
          </a:bodyPr>
          <a:lstStyle/>
          <a:p>
            <a:pPr algn="just">
              <a:spcBef>
                <a:spcPts val="0"/>
              </a:spcBef>
              <a:buNone/>
            </a:pPr>
            <a:r>
              <a:rPr lang="en-US" sz="6000" b="1" dirty="0" smtClean="0">
                <a:effectLst>
                  <a:outerShdw blurRad="38100" dist="38100" dir="2700000" algn="tl">
                    <a:srgbClr val="000000">
                      <a:alpha val="43137"/>
                    </a:srgbClr>
                  </a:outerShdw>
                </a:effectLst>
                <a:latin typeface="Arial Narrow" panose="020B0606020202030204" pitchFamily="34" charset="0"/>
              </a:rPr>
              <a:t>  </a:t>
            </a:r>
            <a:r>
              <a:rPr lang="en-US" sz="6300" b="1" dirty="0" smtClean="0">
                <a:effectLst>
                  <a:outerShdw blurRad="38100" dist="38100" dir="2700000" algn="tl">
                    <a:srgbClr val="000000">
                      <a:alpha val="43137"/>
                    </a:srgbClr>
                  </a:outerShdw>
                </a:effectLst>
                <a:latin typeface="Arial Narrow" panose="020B0606020202030204" pitchFamily="34" charset="0"/>
              </a:rPr>
              <a:t>“and set him on his own beast, and brought him to an inn, and took care of him. (35) And on the morrow when he departed, he took out two pence, and gave them to the host, and said unto him,”</a:t>
            </a:r>
            <a:endParaRPr lang="en-US" sz="63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92500" lnSpcReduction="10000"/>
          </a:bodyPr>
          <a:lstStyle/>
          <a:p>
            <a:pPr algn="just">
              <a:buNone/>
            </a:pPr>
            <a:r>
              <a:rPr lang="en-US" sz="6000" b="1" dirty="0" smtClean="0">
                <a:effectLst>
                  <a:outerShdw blurRad="38100" dist="38100" dir="2700000" algn="tl">
                    <a:srgbClr val="000000">
                      <a:alpha val="43137"/>
                    </a:srgbClr>
                  </a:outerShdw>
                </a:effectLst>
                <a:latin typeface="Arial Narrow" panose="020B0606020202030204" pitchFamily="34" charset="0"/>
              </a:rPr>
              <a:t>  “Take care of him; and whatsoever thou </a:t>
            </a:r>
            <a:r>
              <a:rPr lang="en-US" sz="6000" b="1" dirty="0" err="1" smtClean="0">
                <a:effectLst>
                  <a:outerShdw blurRad="38100" dist="38100" dir="2700000" algn="tl">
                    <a:srgbClr val="000000">
                      <a:alpha val="43137"/>
                    </a:srgbClr>
                  </a:outerShdw>
                </a:effectLst>
                <a:latin typeface="Arial Narrow" panose="020B0606020202030204" pitchFamily="34" charset="0"/>
              </a:rPr>
              <a:t>spendest</a:t>
            </a:r>
            <a:r>
              <a:rPr lang="en-US" sz="6000" b="1" dirty="0" smtClean="0">
                <a:effectLst>
                  <a:outerShdw blurRad="38100" dist="38100" dir="2700000" algn="tl">
                    <a:srgbClr val="000000">
                      <a:alpha val="43137"/>
                    </a:srgbClr>
                  </a:outerShdw>
                </a:effectLst>
                <a:latin typeface="Arial Narrow" panose="020B0606020202030204" pitchFamily="34" charset="0"/>
              </a:rPr>
              <a:t> more, when I come again, I will repay thee. (36) Which now of these three, </a:t>
            </a:r>
            <a:r>
              <a:rPr lang="en-US" sz="6000" b="1" dirty="0" err="1" smtClean="0">
                <a:effectLst>
                  <a:outerShdw blurRad="38100" dist="38100" dir="2700000" algn="tl">
                    <a:srgbClr val="000000">
                      <a:alpha val="43137"/>
                    </a:srgbClr>
                  </a:outerShdw>
                </a:effectLst>
                <a:latin typeface="Arial Narrow" panose="020B0606020202030204" pitchFamily="34" charset="0"/>
              </a:rPr>
              <a:t>thinkest</a:t>
            </a:r>
            <a:r>
              <a:rPr lang="en-US" sz="6000" b="1" dirty="0" smtClean="0">
                <a:effectLst>
                  <a:outerShdw blurRad="38100" dist="38100" dir="2700000" algn="tl">
                    <a:srgbClr val="000000">
                      <a:alpha val="43137"/>
                    </a:srgbClr>
                  </a:outerShdw>
                </a:effectLst>
                <a:latin typeface="Arial Narrow" panose="020B0606020202030204" pitchFamily="34" charset="0"/>
              </a:rPr>
              <a:t> thou, was </a:t>
            </a:r>
            <a:r>
              <a:rPr lang="en-US" sz="6000" b="1" dirty="0" err="1" smtClean="0">
                <a:effectLst>
                  <a:outerShdw blurRad="38100" dist="38100" dir="2700000" algn="tl">
                    <a:srgbClr val="000000">
                      <a:alpha val="43137"/>
                    </a:srgbClr>
                  </a:outerShdw>
                </a:effectLst>
                <a:latin typeface="Arial Narrow" panose="020B0606020202030204" pitchFamily="34" charset="0"/>
              </a:rPr>
              <a:t>neighbour</a:t>
            </a:r>
            <a:r>
              <a:rPr lang="en-US" sz="6000" b="1" dirty="0" smtClean="0">
                <a:effectLst>
                  <a:outerShdw blurRad="38100" dist="38100" dir="2700000" algn="tl">
                    <a:srgbClr val="000000">
                      <a:alpha val="43137"/>
                    </a:srgbClr>
                  </a:outerShdw>
                </a:effectLst>
                <a:latin typeface="Arial Narrow" panose="020B0606020202030204" pitchFamily="34" charset="0"/>
              </a:rPr>
              <a:t> unto him that fell among the thieves?”</a:t>
            </a:r>
            <a:endParaRPr lang="en-US" sz="60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686800" cy="5943600"/>
          </a:xfrm>
        </p:spPr>
        <p:txBody>
          <a:bodyPr>
            <a:normAutofit fontScale="92500"/>
          </a:bodyPr>
          <a:lstStyle/>
          <a:p>
            <a:pPr algn="just">
              <a:buNone/>
            </a:pPr>
            <a:r>
              <a:rPr lang="en-US" sz="7500" b="1" dirty="0" smtClean="0">
                <a:effectLst>
                  <a:outerShdw blurRad="38100" dist="38100" dir="2700000" algn="tl">
                    <a:srgbClr val="000000">
                      <a:alpha val="43137"/>
                    </a:srgbClr>
                  </a:outerShdw>
                </a:effectLst>
                <a:latin typeface="Arial Narrow" panose="020B0606020202030204" pitchFamily="34" charset="0"/>
              </a:rPr>
              <a:t>  (37) And he said, He that shewed mercy on him. Then said Jesus unto him, Go, and do thou likewise.”</a:t>
            </a:r>
            <a:endParaRPr lang="en-US" sz="75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6">
      <a:dk1>
        <a:srgbClr val="FFFFFF"/>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6542</TotalTime>
  <Words>1423</Words>
  <Application>Microsoft Office PowerPoint</Application>
  <PresentationFormat>On-screen Show (4:3)</PresentationFormat>
  <Paragraphs>94</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Welcome</vt:lpstr>
      <vt:lpstr>Luke 10:25-37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Ethical System Is That? </vt:lpstr>
      <vt:lpstr>Think About This  </vt:lpstr>
      <vt:lpstr>The Premise Behind “Transgender Rights”?</vt:lpstr>
      <vt:lpstr>2 Sets Of Essential Cultural Watchwords</vt:lpstr>
      <vt:lpstr>If You Think Our Society Has Lost Its Collective Mind Overnight, You Have Not Been Paying Attention!</vt:lpstr>
      <vt:lpstr>Remember Galatians 6:7-9</vt:lpstr>
      <vt:lpstr>Contrast That With Mark 8:34-35                                         </vt:lpstr>
      <vt:lpstr> What Individuals “Want” Or “Desire”                                                                                                                                                                           </vt:lpstr>
      <vt:lpstr> What Individuals “Want” Or “Desire”                                                                                                                                                                           </vt:lpstr>
      <vt:lpstr>The Example Of Jesus</vt:lpstr>
      <vt:lpstr>In Mark 8:34-35…</vt:lpstr>
      <vt:lpstr>PowerPoint Presentation</vt:lpstr>
      <vt:lpstr>The Simple Plan</vt:lpstr>
      <vt:lpstr>The Simple Plan</vt:lpstr>
      <vt:lpstr>Are You Wayward?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Freddie T. Clayton</dc:creator>
  <cp:lastModifiedBy>Freddie</cp:lastModifiedBy>
  <cp:revision>260</cp:revision>
  <dcterms:created xsi:type="dcterms:W3CDTF">2009-05-12T13:42:49Z</dcterms:created>
  <dcterms:modified xsi:type="dcterms:W3CDTF">2016-06-12T12:04:20Z</dcterms:modified>
</cp:coreProperties>
</file>