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279" r:id="rId3"/>
    <p:sldId id="256" r:id="rId4"/>
    <p:sldId id="286" r:id="rId5"/>
    <p:sldId id="270" r:id="rId6"/>
    <p:sldId id="257" r:id="rId7"/>
    <p:sldId id="258" r:id="rId8"/>
    <p:sldId id="278" r:id="rId9"/>
    <p:sldId id="277" r:id="rId10"/>
    <p:sldId id="282" r:id="rId11"/>
    <p:sldId id="285" r:id="rId12"/>
    <p:sldId id="280" r:id="rId13"/>
    <p:sldId id="283" r:id="rId14"/>
    <p:sldId id="281" r:id="rId15"/>
    <p:sldId id="284" r:id="rId16"/>
    <p:sldId id="259" r:id="rId17"/>
    <p:sldId id="261" r:id="rId18"/>
    <p:sldId id="262" r:id="rId19"/>
    <p:sldId id="271" r:id="rId20"/>
    <p:sldId id="272" r:id="rId21"/>
    <p:sldId id="263" r:id="rId22"/>
    <p:sldId id="260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70379-332C-4CF6-A687-915986E84C75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CC023-D47F-4126-AC9F-BF4BB488AF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4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2754"/>
            <a:ext cx="5486400" cy="41151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84613" y="8685509"/>
            <a:ext cx="2971800" cy="4568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6B2C41F-91AB-4C87-A279-E4029DDFB10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2754"/>
            <a:ext cx="5486400" cy="41151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84613" y="8685509"/>
            <a:ext cx="2971800" cy="4568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6B2C41F-91AB-4C87-A279-E4029DDFB10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73764-AC37-4CDD-BA14-AA328CBDC46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3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49DC3-BB69-41CF-BC74-B3FDEFA603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E7CD7-CC27-4DE7-A0A7-D75C96DF0E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2094-8AD2-4656-958E-339538474A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DCEDB-62C4-4F43-8A21-EF9495CD6A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7E7C1-06BC-452C-907C-702BD3AF0A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53B14-673A-4B4D-A4C3-C947729D53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9BF03-10E0-4094-AE74-B837E7B453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A67F6-71C0-44B6-8DDF-FEBC1C1D6D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4853-94F8-4FAA-BD6F-BECD08A46E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386EB-A73D-4B99-8F35-B8083748BA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F31-D537-4937-87F9-29287CEC53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6D268C-6A5D-44D9-8CE0-2F072AC369E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/>
        </p:nvSpPr>
        <p:spPr bwMode="auto">
          <a:xfrm>
            <a:off x="609600" y="1524000"/>
            <a:ext cx="8077200" cy="44958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830" r="2274" b="16672"/>
          <a:stretch>
            <a:fillRect/>
          </a:stretch>
        </p:blipFill>
        <p:spPr>
          <a:xfrm>
            <a:off x="304800" y="1371600"/>
            <a:ext cx="8153400" cy="4861597"/>
          </a:xfrm>
          <a:noFill/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-214313"/>
            <a:ext cx="9144000" cy="18923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Welcome!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 Are </a:t>
            </a:r>
            <a:r>
              <a:rPr lang="en-US" sz="4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Glad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You Are Here!             </a:t>
            </a:r>
            <a:endParaRPr lang="en-US" sz="4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1"/>
            <a:ext cx="8686800" cy="11430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Timothy 4:12-16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09" y="1371600"/>
            <a:ext cx="8915400" cy="5105400"/>
          </a:xfrm>
        </p:spPr>
        <p:txBody>
          <a:bodyPr/>
          <a:lstStyle/>
          <a:p>
            <a:r>
              <a:rPr lang="en-US" sz="4400" dirty="0" smtClean="0">
                <a:latin typeface="Arial Black" panose="020B0A04020102020204" pitchFamily="34" charset="0"/>
              </a:rPr>
              <a:t>“</a:t>
            </a:r>
            <a:r>
              <a:rPr lang="en-US" sz="4400" dirty="0">
                <a:latin typeface="Arial Black" panose="020B0A04020102020204" pitchFamily="34" charset="0"/>
              </a:rPr>
              <a:t>Let no man despise thy youth; but be thou an example of the believers, in word, in conversation, in charity, in spirit, in faith, in purity. </a:t>
            </a:r>
            <a:r>
              <a:rPr lang="en-US" sz="4400" dirty="0" smtClean="0">
                <a:latin typeface="Arial Black" panose="020B0A04020102020204" pitchFamily="34" charset="0"/>
              </a:rPr>
              <a:t>(13) </a:t>
            </a:r>
            <a:r>
              <a:rPr lang="en-US" sz="4400" dirty="0">
                <a:latin typeface="Arial Black" panose="020B0A04020102020204" pitchFamily="34" charset="0"/>
              </a:rPr>
              <a:t>Till I come, give attendance to reading, to exhortation, to </a:t>
            </a:r>
            <a:r>
              <a:rPr lang="en-US" sz="4400" dirty="0" smtClean="0">
                <a:latin typeface="Arial Black" panose="020B0A04020102020204" pitchFamily="34" charset="0"/>
              </a:rPr>
              <a:t>doctrine.”</a:t>
            </a:r>
            <a:endParaRPr lang="en-US" sz="48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41564"/>
            <a:ext cx="8915400" cy="6892636"/>
          </a:xfrm>
        </p:spPr>
        <p:txBody>
          <a:bodyPr>
            <a:normAutofit/>
          </a:bodyPr>
          <a:lstStyle/>
          <a:p>
            <a:r>
              <a:rPr lang="en-US" sz="3700" b="1" dirty="0" smtClean="0">
                <a:latin typeface="Arial Black" panose="020B0A04020102020204" pitchFamily="34" charset="0"/>
              </a:rPr>
              <a:t>(14) </a:t>
            </a:r>
            <a:r>
              <a:rPr lang="en-US" sz="3700" b="1" dirty="0">
                <a:latin typeface="Arial Black" panose="020B0A04020102020204" pitchFamily="34" charset="0"/>
              </a:rPr>
              <a:t>Neglect not the gift that is in thee, which was given thee by prophecy, with the laying on of the hands of the </a:t>
            </a:r>
            <a:r>
              <a:rPr lang="en-US" sz="3700" b="1" dirty="0" smtClean="0">
                <a:latin typeface="Arial Black" panose="020B0A04020102020204" pitchFamily="34" charset="0"/>
              </a:rPr>
              <a:t>presbytery.    (15) </a:t>
            </a:r>
            <a:r>
              <a:rPr lang="en-US" sz="3700" b="1" dirty="0">
                <a:latin typeface="Arial Black" panose="020B0A04020102020204" pitchFamily="34" charset="0"/>
              </a:rPr>
              <a:t>Meditate upon these things; give thyself wholly to them; that thy profiting may appear to </a:t>
            </a:r>
            <a:r>
              <a:rPr lang="en-US" sz="3700" b="1" dirty="0" smtClean="0">
                <a:latin typeface="Arial Black" panose="020B0A04020102020204" pitchFamily="34" charset="0"/>
              </a:rPr>
              <a:t>all. (16) </a:t>
            </a:r>
            <a:r>
              <a:rPr lang="en-US" sz="3700" b="1" dirty="0">
                <a:latin typeface="Arial Black" panose="020B0A04020102020204" pitchFamily="34" charset="0"/>
              </a:rPr>
              <a:t>Take heed unto thyself, and unto the doctrine; continue in them: for in doing this thou shalt both save thyself, and them that hear </a:t>
            </a:r>
            <a:r>
              <a:rPr lang="en-US" sz="3700" b="1" dirty="0" smtClean="0">
                <a:latin typeface="Arial Black" panose="020B0A04020102020204" pitchFamily="34" charset="0"/>
              </a:rPr>
              <a:t>thee.”</a:t>
            </a:r>
            <a:endParaRPr lang="en-US" sz="37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85811" cy="118903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Necessary To Achieve Spiritual Fitness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1828800"/>
            <a:ext cx="7924801" cy="9144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latin typeface="Arial Black" pitchFamily="34" charset="0"/>
              </a:rPr>
              <a:t>Work, Effort – </a:t>
            </a:r>
            <a:r>
              <a:rPr lang="en-US" sz="4000" b="1" dirty="0" smtClean="0">
                <a:latin typeface="Arial Black" pitchFamily="34" charset="0"/>
              </a:rPr>
              <a:t>II </a:t>
            </a:r>
            <a:r>
              <a:rPr lang="en-US" sz="4000" b="1" dirty="0">
                <a:latin typeface="Arial Black" pitchFamily="34" charset="0"/>
              </a:rPr>
              <a:t>Tim. </a:t>
            </a:r>
            <a:r>
              <a:rPr lang="en-US" sz="4000" b="1" dirty="0" smtClean="0">
                <a:latin typeface="Arial Black" pitchFamily="34" charset="0"/>
              </a:rPr>
              <a:t>2:15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17687" y="2971800"/>
            <a:ext cx="7888113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latin typeface="Arial Black" pitchFamily="34" charset="0"/>
              </a:rPr>
              <a:t>Time, Attention – </a:t>
            </a:r>
            <a:r>
              <a:rPr lang="en-US" sz="3400" b="1" dirty="0" smtClean="0">
                <a:latin typeface="Arial Black" pitchFamily="34" charset="0"/>
              </a:rPr>
              <a:t>I </a:t>
            </a:r>
            <a:r>
              <a:rPr lang="en-US" sz="3400" b="1" dirty="0">
                <a:latin typeface="Arial Black" pitchFamily="34" charset="0"/>
              </a:rPr>
              <a:t>Tim. 4:12-16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990600" y="4191000"/>
            <a:ext cx="7888113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 smtClean="0">
                <a:latin typeface="Arial Black" pitchFamily="34" charset="0"/>
              </a:rPr>
              <a:t>Perseverance – Gal.5:7;Rev.2:10</a:t>
            </a:r>
            <a:endParaRPr lang="en-US" sz="3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1"/>
            <a:ext cx="7772400" cy="11430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Galatians 5:7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8915400" cy="2057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400" dirty="0" smtClean="0">
                <a:latin typeface="Arial Black" panose="020B0A04020102020204" pitchFamily="34" charset="0"/>
              </a:rPr>
              <a:t>“</a:t>
            </a:r>
            <a:r>
              <a:rPr lang="en-US" sz="4400" dirty="0">
                <a:latin typeface="Arial Black" panose="020B0A04020102020204" pitchFamily="34" charset="0"/>
              </a:rPr>
              <a:t>Ye did run well; who did hinder you that ye should not obey the truth</a:t>
            </a:r>
            <a:r>
              <a:rPr lang="en-US" sz="4400" dirty="0" smtClean="0">
                <a:latin typeface="Arial Black" panose="020B0A04020102020204" pitchFamily="34" charset="0"/>
              </a:rPr>
              <a:t>?”</a:t>
            </a:r>
            <a:endParaRPr lang="en-US" sz="4400" b="1" dirty="0">
              <a:latin typeface="Arial Black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3505200"/>
            <a:ext cx="77724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6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Revelation 2:10</a:t>
            </a:r>
            <a:endParaRPr lang="en-US" sz="6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61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“Be </a:t>
            </a:r>
            <a:r>
              <a:rPr lang="en-US" sz="4400" dirty="0">
                <a:latin typeface="Arial Black" panose="020B0A04020102020204" pitchFamily="34" charset="0"/>
              </a:rPr>
              <a:t>thou faithful unto death, and I will give thee a crown of life</a:t>
            </a:r>
            <a:r>
              <a:rPr lang="en-US" sz="4400" dirty="0" smtClean="0">
                <a:latin typeface="Arial Black" panose="020B0A04020102020204" pitchFamily="34" charset="0"/>
              </a:rPr>
              <a:t>.” </a:t>
            </a:r>
            <a:endParaRPr lang="en-US" sz="4400" dirty="0">
              <a:latin typeface="Arial Black" panose="020B0A04020102020204" pitchFamily="34" charset="0"/>
            </a:endParaRPr>
          </a:p>
          <a:p>
            <a:pPr algn="ctr"/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85811" cy="118903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Necessary To Achieve Spiritual Fitness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1828800"/>
            <a:ext cx="7924801" cy="9144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latin typeface="Arial Black" pitchFamily="34" charset="0"/>
              </a:rPr>
              <a:t>Work, Effort – </a:t>
            </a:r>
            <a:r>
              <a:rPr lang="en-US" sz="4000" b="1" dirty="0" smtClean="0">
                <a:latin typeface="Arial Black" pitchFamily="34" charset="0"/>
              </a:rPr>
              <a:t>II </a:t>
            </a:r>
            <a:r>
              <a:rPr lang="en-US" sz="4000" b="1" dirty="0">
                <a:latin typeface="Arial Black" pitchFamily="34" charset="0"/>
              </a:rPr>
              <a:t>Tim. </a:t>
            </a:r>
            <a:r>
              <a:rPr lang="en-US" sz="4000" b="1" dirty="0" smtClean="0">
                <a:latin typeface="Arial Black" pitchFamily="34" charset="0"/>
              </a:rPr>
              <a:t>2:15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17687" y="2971800"/>
            <a:ext cx="7888113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latin typeface="Arial Black" pitchFamily="34" charset="0"/>
              </a:rPr>
              <a:t>Time, Attention – </a:t>
            </a:r>
            <a:r>
              <a:rPr lang="en-US" sz="3400" b="1" dirty="0" smtClean="0">
                <a:latin typeface="Arial Black" pitchFamily="34" charset="0"/>
              </a:rPr>
              <a:t>I </a:t>
            </a:r>
            <a:r>
              <a:rPr lang="en-US" sz="3400" b="1" dirty="0">
                <a:latin typeface="Arial Black" pitchFamily="34" charset="0"/>
              </a:rPr>
              <a:t>Tim. 4:12-16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57200" y="5410200"/>
            <a:ext cx="7888113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>
                <a:latin typeface="Arial Black" pitchFamily="34" charset="0"/>
              </a:rPr>
              <a:t>Self Control </a:t>
            </a:r>
            <a:r>
              <a:rPr lang="en-US" sz="4400" b="1" dirty="0">
                <a:latin typeface="Arial Black" pitchFamily="34" charset="0"/>
              </a:rPr>
              <a:t>– </a:t>
            </a:r>
            <a:r>
              <a:rPr lang="en-US" sz="4400" b="1" dirty="0" smtClean="0">
                <a:latin typeface="Arial Black" pitchFamily="34" charset="0"/>
              </a:rPr>
              <a:t>I Cor.9:27</a:t>
            </a:r>
            <a:endParaRPr lang="en-US" sz="4400" b="1" dirty="0">
              <a:latin typeface="Arial Black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990600" y="4191000"/>
            <a:ext cx="7888113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 smtClean="0">
                <a:latin typeface="Arial Black" pitchFamily="34" charset="0"/>
              </a:rPr>
              <a:t>Perseverance – Gal.5:7;Rev.2:10</a:t>
            </a:r>
            <a:endParaRPr lang="en-US" sz="3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1"/>
            <a:ext cx="8610600" cy="11430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Corinthians 9:27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09" y="1371600"/>
            <a:ext cx="8915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dirty="0" smtClean="0">
                <a:latin typeface="Arial Black" panose="020B0A04020102020204" pitchFamily="34" charset="0"/>
              </a:rPr>
              <a:t>“</a:t>
            </a:r>
            <a:r>
              <a:rPr lang="en-US" sz="4800" dirty="0">
                <a:latin typeface="Arial Black" panose="020B0A04020102020204" pitchFamily="34" charset="0"/>
              </a:rPr>
              <a:t>But I keep under my body, and bring </a:t>
            </a:r>
            <a:r>
              <a:rPr lang="en-US" sz="4800" i="1" dirty="0">
                <a:latin typeface="Arial Black" panose="020B0A04020102020204" pitchFamily="34" charset="0"/>
              </a:rPr>
              <a:t>it</a:t>
            </a:r>
            <a:r>
              <a:rPr lang="en-US" sz="4800" dirty="0">
                <a:latin typeface="Arial Black" panose="020B0A04020102020204" pitchFamily="34" charset="0"/>
              </a:rPr>
              <a:t> into subjection: lest that by any means, when I have preached to others, I myself should be a </a:t>
            </a:r>
            <a:r>
              <a:rPr lang="en-US" sz="4800" dirty="0" smtClean="0">
                <a:latin typeface="Arial Black" panose="020B0A04020102020204" pitchFamily="34" charset="0"/>
              </a:rPr>
              <a:t>castaway.”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683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 Black" pitchFamily="34" charset="0"/>
              </a:rPr>
              <a:t>Hindrances To Spiritual Fitness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990600" y="1295400"/>
            <a:ext cx="7010400" cy="5029200"/>
          </a:xfrm>
          <a:prstGeom prst="irregularSeal2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Procrastination</a:t>
            </a:r>
          </a:p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Acts 26:28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683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 Black" pitchFamily="34" charset="0"/>
              </a:rPr>
              <a:t>Hindrances To Spiritual Fitness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838200" y="1447800"/>
            <a:ext cx="6934200" cy="46482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Old Sins</a:t>
            </a:r>
          </a:p>
          <a:p>
            <a:pPr algn="ctr"/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Acts 8:18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683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Hindrances To Spiritual Fitness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990600" y="1143000"/>
            <a:ext cx="7010400" cy="54102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Denial, Neglect</a:t>
            </a:r>
          </a:p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Hebrews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2:1</a:t>
            </a:r>
          </a:p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II Peter 1:3-13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683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Hindrances To Spiritual Fitness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81000" y="1752600"/>
            <a:ext cx="8305800" cy="44196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Evil Companions</a:t>
            </a:r>
          </a:p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Corinthians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15:33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/>
        </p:nvSpPr>
        <p:spPr bwMode="auto">
          <a:xfrm>
            <a:off x="609600" y="1524000"/>
            <a:ext cx="8077200" cy="44958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830" r="2274" b="16672"/>
          <a:stretch>
            <a:fillRect/>
          </a:stretch>
        </p:blipFill>
        <p:spPr>
          <a:xfrm>
            <a:off x="304800" y="1371600"/>
            <a:ext cx="8153400" cy="4861597"/>
          </a:xfrm>
          <a:noFill/>
        </p:spPr>
      </p:pic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-214313"/>
            <a:ext cx="9144000" cy="18923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Welcome!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Questions?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Let Us Know!</a:t>
            </a:r>
          </a:p>
        </p:txBody>
      </p:sp>
    </p:spTree>
    <p:extLst>
      <p:ext uri="{BB962C8B-B14F-4D97-AF65-F5344CB8AC3E}">
        <p14:creationId xmlns:p14="http://schemas.microsoft.com/office/powerpoint/2010/main" val="35828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683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Hindrances To Spiritual Fitness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762000" y="1371600"/>
            <a:ext cx="7772400" cy="51054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Family</a:t>
            </a:r>
          </a:p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Matthew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10:34-36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683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 Black" pitchFamily="34" charset="0"/>
              </a:rPr>
              <a:t>Hindrances To Spiritual Fitness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8600" y="990600"/>
            <a:ext cx="4191000" cy="2362200"/>
          </a:xfrm>
          <a:prstGeom prst="irregularSeal2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Procrastination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Acts 26:28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486400" y="1066800"/>
            <a:ext cx="3657600" cy="17526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Old Sins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Acts 8:18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04800" y="3581400"/>
            <a:ext cx="4419600" cy="30480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Denial, Neglect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Heb. 2:1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II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Pet. 1:9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810000" y="2590800"/>
            <a:ext cx="4419600" cy="22860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Evil Companions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Cor. 15:33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876800" y="4800600"/>
            <a:ext cx="4267200" cy="20574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Family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Matt. 10:34-36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2" grpId="0" animBg="1"/>
      <p:bldP spid="6153" grpId="0" animBg="1"/>
      <p:bldP spid="61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7200" b="1" dirty="0">
                <a:solidFill>
                  <a:schemeClr val="bg1"/>
                </a:solidFill>
                <a:latin typeface="Arial Black" pitchFamily="34" charset="0"/>
              </a:rPr>
              <a:t>Benefits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876800"/>
          </a:xfrm>
        </p:spPr>
        <p:txBody>
          <a:bodyPr/>
          <a:lstStyle/>
          <a:p>
            <a:pPr>
              <a:spcBef>
                <a:spcPts val="0"/>
              </a:spcBef>
              <a:buSzPct val="107000"/>
              <a:buFont typeface="Wingdings 2" pitchFamily="18" charset="2"/>
              <a:buChar char="C"/>
            </a:pPr>
            <a:r>
              <a:rPr lang="en-US" sz="3500" b="1" dirty="0">
                <a:latin typeface="Arial Black" pitchFamily="34" charset="0"/>
              </a:rPr>
              <a:t>Stand in the Evil Day – </a:t>
            </a:r>
            <a:r>
              <a:rPr lang="en-US" sz="3500" b="1" dirty="0">
                <a:solidFill>
                  <a:srgbClr val="FF0000"/>
                </a:solidFill>
                <a:latin typeface="Arial Black" pitchFamily="34" charset="0"/>
              </a:rPr>
              <a:t>Eph. 6:13</a:t>
            </a:r>
          </a:p>
          <a:p>
            <a:pPr>
              <a:spcBef>
                <a:spcPts val="0"/>
              </a:spcBef>
              <a:buSzPct val="107000"/>
              <a:buFont typeface="Wingdings 2" pitchFamily="18" charset="2"/>
              <a:buChar char="C"/>
            </a:pPr>
            <a:r>
              <a:rPr lang="en-US" sz="3600" b="1" dirty="0">
                <a:latin typeface="Arial Black" pitchFamily="34" charset="0"/>
              </a:rPr>
              <a:t>Quench </a:t>
            </a:r>
            <a:r>
              <a:rPr lang="en-US" sz="3600" b="1" dirty="0" smtClean="0">
                <a:latin typeface="Arial Black" pitchFamily="34" charset="0"/>
              </a:rPr>
              <a:t>The Fiery </a:t>
            </a:r>
            <a:r>
              <a:rPr lang="en-US" sz="3600" b="1" dirty="0">
                <a:latin typeface="Arial Black" pitchFamily="34" charset="0"/>
              </a:rPr>
              <a:t>Darts of </a:t>
            </a:r>
            <a:r>
              <a:rPr lang="en-US" sz="3600" b="1" dirty="0" smtClean="0">
                <a:latin typeface="Arial Black" pitchFamily="34" charset="0"/>
              </a:rPr>
              <a:t>the Wicked </a:t>
            </a:r>
            <a:r>
              <a:rPr lang="en-US" sz="3600" b="1" dirty="0">
                <a:latin typeface="Arial Black" pitchFamily="34" charset="0"/>
              </a:rPr>
              <a:t>– </a:t>
            </a: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Ephesians </a:t>
            </a:r>
            <a:r>
              <a:rPr lang="en-US" sz="3600" b="1" dirty="0">
                <a:solidFill>
                  <a:srgbClr val="FF0000"/>
                </a:solidFill>
                <a:latin typeface="Arial Black" pitchFamily="34" charset="0"/>
              </a:rPr>
              <a:t>6:16</a:t>
            </a:r>
          </a:p>
          <a:p>
            <a:pPr>
              <a:spcBef>
                <a:spcPts val="0"/>
              </a:spcBef>
              <a:buSzPct val="107000"/>
              <a:buFont typeface="Wingdings 2" pitchFamily="18" charset="2"/>
              <a:buChar char="C"/>
            </a:pPr>
            <a:r>
              <a:rPr lang="en-US" sz="3600" b="1" dirty="0">
                <a:latin typeface="Arial Black" pitchFamily="34" charset="0"/>
              </a:rPr>
              <a:t>Exhort and Convict – </a:t>
            </a:r>
            <a:r>
              <a:rPr lang="en-US" sz="3600" b="1" dirty="0">
                <a:solidFill>
                  <a:srgbClr val="FF0000"/>
                </a:solidFill>
                <a:latin typeface="Arial Black" pitchFamily="34" charset="0"/>
              </a:rPr>
              <a:t>Titus 1:9</a:t>
            </a:r>
          </a:p>
          <a:p>
            <a:pPr>
              <a:spcBef>
                <a:spcPts val="0"/>
              </a:spcBef>
              <a:buSzPct val="107000"/>
              <a:buFont typeface="Wingdings 2" pitchFamily="18" charset="2"/>
              <a:buChar char="C"/>
            </a:pPr>
            <a:r>
              <a:rPr lang="en-US" sz="3600" b="1" dirty="0" smtClean="0">
                <a:latin typeface="Arial Black" pitchFamily="34" charset="0"/>
              </a:rPr>
              <a:t>Save </a:t>
            </a:r>
            <a:r>
              <a:rPr lang="en-US" sz="3600" b="1" dirty="0">
                <a:latin typeface="Arial Black" pitchFamily="34" charset="0"/>
              </a:rPr>
              <a:t>Yourself </a:t>
            </a:r>
            <a:r>
              <a:rPr lang="en-US" sz="3600" b="1" dirty="0" smtClean="0">
                <a:latin typeface="Arial Black" pitchFamily="34" charset="0"/>
              </a:rPr>
              <a:t>&amp; Them That Hear You </a:t>
            </a:r>
            <a:r>
              <a:rPr lang="en-US" sz="3600" b="1" dirty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I Timothy </a:t>
            </a:r>
            <a:r>
              <a:rPr lang="en-US" sz="3600" b="1" dirty="0">
                <a:solidFill>
                  <a:srgbClr val="FF0000"/>
                </a:solidFill>
                <a:latin typeface="Arial Black" pitchFamily="34" charset="0"/>
              </a:rPr>
              <a:t>4:16</a:t>
            </a:r>
          </a:p>
          <a:p>
            <a:pPr>
              <a:spcBef>
                <a:spcPts val="0"/>
              </a:spcBef>
              <a:buSzPct val="107000"/>
              <a:buFont typeface="Wingdings 2" pitchFamily="18" charset="2"/>
              <a:buChar char="C"/>
            </a:pPr>
            <a:r>
              <a:rPr lang="en-US" sz="3600" b="1" dirty="0">
                <a:latin typeface="Arial Black" pitchFamily="34" charset="0"/>
              </a:rPr>
              <a:t>Never </a:t>
            </a:r>
            <a:r>
              <a:rPr lang="en-US" sz="3600" b="1" dirty="0">
                <a:solidFill>
                  <a:schemeClr val="tx2"/>
                </a:solidFill>
                <a:latin typeface="Arial Black" pitchFamily="34" charset="0"/>
              </a:rPr>
              <a:t>Stumble – </a:t>
            </a: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II Peter </a:t>
            </a:r>
            <a:r>
              <a:rPr lang="en-US" sz="3600" b="1" dirty="0">
                <a:solidFill>
                  <a:srgbClr val="FF0000"/>
                </a:solidFill>
                <a:latin typeface="Arial Black" pitchFamily="34" charset="0"/>
              </a:rPr>
              <a:t>1:10</a:t>
            </a:r>
          </a:p>
          <a:p>
            <a:pPr>
              <a:spcBef>
                <a:spcPts val="0"/>
              </a:spcBef>
              <a:buSzPct val="107000"/>
              <a:buFont typeface="Wingdings 2" pitchFamily="18" charset="2"/>
              <a:buChar char="C"/>
            </a:pPr>
            <a:r>
              <a:rPr lang="en-US" sz="3600" b="1" dirty="0">
                <a:solidFill>
                  <a:schemeClr val="tx2"/>
                </a:solidFill>
                <a:latin typeface="Arial Black" pitchFamily="34" charset="0"/>
              </a:rPr>
              <a:t>Enter </a:t>
            </a:r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</a:rPr>
              <a:t>The Kingdom </a:t>
            </a:r>
            <a:r>
              <a:rPr lang="en-US" sz="3600" b="1" dirty="0">
                <a:solidFill>
                  <a:schemeClr val="tx2"/>
                </a:solidFill>
                <a:latin typeface="Arial Black" pitchFamily="34" charset="0"/>
              </a:rPr>
              <a:t>of Heaven – </a:t>
            </a: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II Peter </a:t>
            </a:r>
            <a:r>
              <a:rPr lang="en-US" sz="3600" b="1" dirty="0">
                <a:solidFill>
                  <a:srgbClr val="FF0000"/>
                </a:solidFill>
                <a:latin typeface="Arial Black" pitchFamily="34" charset="0"/>
              </a:rPr>
              <a:t>1:11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2209800" y="457200"/>
            <a:ext cx="6934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God’s Simple Plan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3581400" y="1524000"/>
            <a:ext cx="55626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100" b="1" dirty="0">
                <a:latin typeface="Arial Black" pitchFamily="34" charset="0"/>
              </a:rPr>
              <a:t>HEAR </a:t>
            </a:r>
            <a:r>
              <a:rPr lang="en-US" sz="3100" b="1" i="1" dirty="0">
                <a:latin typeface="Arial Black" pitchFamily="34" charset="0"/>
              </a:rPr>
              <a:t>(</a:t>
            </a:r>
            <a:r>
              <a:rPr lang="en-US" sz="3100" b="1" i="1" dirty="0" smtClean="0">
                <a:latin typeface="Arial Black" pitchFamily="34" charset="0"/>
              </a:rPr>
              <a:t>Romans </a:t>
            </a:r>
            <a:r>
              <a:rPr lang="en-US" sz="3100" b="1" i="1" dirty="0">
                <a:latin typeface="Arial Black" pitchFamily="34" charset="0"/>
              </a:rPr>
              <a:t>10:17)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3581400" y="2286000"/>
            <a:ext cx="51816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100" b="1" dirty="0" smtClean="0">
                <a:latin typeface="Arial Black" pitchFamily="34" charset="0"/>
              </a:rPr>
              <a:t>BELIEVE </a:t>
            </a:r>
            <a:r>
              <a:rPr lang="en-US" sz="3100" b="1" i="1" dirty="0" smtClean="0">
                <a:latin typeface="Arial Black" pitchFamily="34" charset="0"/>
              </a:rPr>
              <a:t>(John </a:t>
            </a:r>
            <a:r>
              <a:rPr lang="en-US" sz="3100" b="1" i="1" dirty="0">
                <a:latin typeface="Arial Black" pitchFamily="34" charset="0"/>
              </a:rPr>
              <a:t>8:24)</a:t>
            </a:r>
            <a:endParaRPr lang="en-US" sz="3100" b="1" dirty="0">
              <a:latin typeface="Arial Black" pitchFamily="34" charset="0"/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3581400" y="30480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100" b="1" dirty="0">
                <a:latin typeface="Arial Black" pitchFamily="34" charset="0"/>
              </a:rPr>
              <a:t>REPENT </a:t>
            </a:r>
            <a:r>
              <a:rPr lang="en-US" sz="3100" b="1" i="1" dirty="0">
                <a:latin typeface="Arial Black" pitchFamily="34" charset="0"/>
              </a:rPr>
              <a:t>(Luke 13:3)</a:t>
            </a:r>
            <a:endParaRPr lang="en-US" sz="3100" b="1" dirty="0">
              <a:latin typeface="Arial Black" pitchFamily="34" charset="0"/>
            </a:endParaRP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3581400" y="3733800"/>
            <a:ext cx="55626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100" b="1" dirty="0">
                <a:latin typeface="Arial Black" pitchFamily="34" charset="0"/>
              </a:rPr>
              <a:t>CONFESS </a:t>
            </a:r>
            <a:r>
              <a:rPr lang="en-US" sz="3100" b="1" i="1" dirty="0">
                <a:latin typeface="Arial Black" pitchFamily="34" charset="0"/>
              </a:rPr>
              <a:t>(</a:t>
            </a:r>
            <a:r>
              <a:rPr lang="en-US" sz="3100" b="1" i="1" dirty="0" smtClean="0">
                <a:latin typeface="Arial Black" pitchFamily="34" charset="0"/>
              </a:rPr>
              <a:t>Rom.10:9-10</a:t>
            </a:r>
            <a:r>
              <a:rPr lang="en-US" sz="3100" b="1" i="1" dirty="0">
                <a:latin typeface="Arial Black" pitchFamily="34" charset="0"/>
              </a:rPr>
              <a:t>)</a:t>
            </a:r>
            <a:endParaRPr lang="en-US" sz="3100" b="1" dirty="0">
              <a:latin typeface="Arial Black" pitchFamily="34" charset="0"/>
            </a:endParaRP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3581400" y="4419600"/>
            <a:ext cx="5334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100" b="1" u="sng" dirty="0">
                <a:latin typeface="Arial Black" pitchFamily="34" charset="0"/>
              </a:rPr>
              <a:t>BAPTIZED </a:t>
            </a:r>
            <a:r>
              <a:rPr lang="en-US" sz="3100" b="1" i="1" u="sng" dirty="0">
                <a:latin typeface="Arial Black" pitchFamily="34" charset="0"/>
              </a:rPr>
              <a:t>(Gal. 3:27)</a:t>
            </a:r>
            <a:endParaRPr lang="en-US" sz="3100" b="1" u="sng" dirty="0">
              <a:latin typeface="Arial Black" pitchFamily="34" charset="0"/>
            </a:endParaRP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1295400" y="5562600"/>
            <a:ext cx="7848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000" b="1" dirty="0">
                <a:latin typeface="Arial Black" pitchFamily="34" charset="0"/>
              </a:rPr>
              <a:t>ADDED TO THE </a:t>
            </a:r>
            <a:r>
              <a:rPr lang="en-US" sz="3000" b="1" dirty="0" smtClean="0">
                <a:latin typeface="Arial Black" pitchFamily="34" charset="0"/>
              </a:rPr>
              <a:t>CHURCH </a:t>
            </a:r>
            <a:r>
              <a:rPr lang="en-US" sz="3000" b="1" i="1" dirty="0" smtClean="0">
                <a:latin typeface="Arial Black" pitchFamily="34" charset="0"/>
              </a:rPr>
              <a:t>(Acts </a:t>
            </a:r>
            <a:r>
              <a:rPr lang="en-US" sz="3000" b="1" i="1" dirty="0">
                <a:latin typeface="Arial Black" pitchFamily="34" charset="0"/>
              </a:rPr>
              <a:t>2:41)</a:t>
            </a:r>
            <a:endParaRPr lang="en-US" sz="3000" b="1" dirty="0">
              <a:latin typeface="Arial Black" pitchFamily="34" charset="0"/>
            </a:endParaRPr>
          </a:p>
        </p:txBody>
      </p:sp>
      <p:pic>
        <p:nvPicPr>
          <p:cNvPr id="199689" name="Picture 9" descr="PDGAR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 rot="14360287">
            <a:off x="-368300" y="3949700"/>
            <a:ext cx="2590800" cy="1549400"/>
          </a:xfrm>
          <a:noFill/>
          <a:ln/>
        </p:spPr>
      </p:pic>
      <p:pic>
        <p:nvPicPr>
          <p:cNvPr id="199690" name="Picture 10" descr="bd06662_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1219200"/>
            <a:ext cx="2819400" cy="2708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utoUpdateAnimBg="0"/>
      <p:bldP spid="199684" grpId="0" autoUpdateAnimBg="0"/>
      <p:bldP spid="199685" grpId="0" autoUpdateAnimBg="0"/>
      <p:bldP spid="199686" grpId="0" autoUpdateAnimBg="0"/>
      <p:bldP spid="199687" grpId="0" autoUpdateAnimBg="0"/>
      <p:bldP spid="1996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1"/>
            <a:ext cx="7772400" cy="11430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 Timothy 4:7-8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09" y="1371600"/>
            <a:ext cx="8915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000" dirty="0" smtClean="0">
                <a:latin typeface="Arial Black" pitchFamily="34" charset="0"/>
              </a:rPr>
              <a:t>“But refuse profane and old wives' fables, and exercise thyself </a:t>
            </a:r>
            <a:r>
              <a:rPr lang="en-US" sz="4000" i="1" dirty="0" smtClean="0">
                <a:latin typeface="Arial Black" pitchFamily="34" charset="0"/>
              </a:rPr>
              <a:t>rather unto godliness. </a:t>
            </a:r>
            <a:r>
              <a:rPr lang="en-US" sz="3900" dirty="0" smtClean="0">
                <a:latin typeface="Arial Black" pitchFamily="34" charset="0"/>
              </a:rPr>
              <a:t>(8) For bodily exercise </a:t>
            </a:r>
            <a:r>
              <a:rPr lang="en-US" sz="3900" dirty="0" err="1" smtClean="0">
                <a:latin typeface="Arial Black" pitchFamily="34" charset="0"/>
              </a:rPr>
              <a:t>profiteth</a:t>
            </a:r>
            <a:r>
              <a:rPr lang="en-US" sz="3900" dirty="0" smtClean="0">
                <a:latin typeface="Arial Black" pitchFamily="34" charset="0"/>
              </a:rPr>
              <a:t> </a:t>
            </a:r>
            <a:r>
              <a:rPr lang="en-US" sz="3800" dirty="0" smtClean="0">
                <a:latin typeface="Arial Black" pitchFamily="34" charset="0"/>
              </a:rPr>
              <a:t>little: but godliness is profitable </a:t>
            </a:r>
            <a:r>
              <a:rPr lang="en-US" sz="4000" dirty="0" smtClean="0">
                <a:latin typeface="Arial Black" pitchFamily="34" charset="0"/>
              </a:rPr>
              <a:t>unto all things, having promise </a:t>
            </a:r>
            <a:r>
              <a:rPr lang="en-US" sz="4400" dirty="0" smtClean="0">
                <a:latin typeface="Arial Black" pitchFamily="34" charset="0"/>
              </a:rPr>
              <a:t>of the life that now is, and of that which is to come.”</a:t>
            </a:r>
            <a:endParaRPr lang="en-US" sz="4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1"/>
            <a:ext cx="7772400" cy="11430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Spiritual Fitness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09" y="1371600"/>
            <a:ext cx="89154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000" dirty="0" smtClean="0">
                <a:latin typeface="Arial Black" pitchFamily="34" charset="0"/>
              </a:rPr>
              <a:t>“But refuse profane and old wives' fables, and exercise thyself </a:t>
            </a:r>
            <a:r>
              <a:rPr lang="en-US" sz="4000" i="1" dirty="0" smtClean="0">
                <a:latin typeface="Arial Black" pitchFamily="34" charset="0"/>
              </a:rPr>
              <a:t>rather unto godliness. </a:t>
            </a:r>
            <a:r>
              <a:rPr lang="en-US" sz="3900" dirty="0" smtClean="0">
                <a:latin typeface="Arial Black" pitchFamily="34" charset="0"/>
              </a:rPr>
              <a:t>(8) For bodily exercise </a:t>
            </a:r>
            <a:r>
              <a:rPr lang="en-US" sz="3900" dirty="0" err="1" smtClean="0">
                <a:latin typeface="Arial Black" pitchFamily="34" charset="0"/>
              </a:rPr>
              <a:t>profiteth</a:t>
            </a:r>
            <a:r>
              <a:rPr lang="en-US" sz="3900" dirty="0" smtClean="0">
                <a:latin typeface="Arial Black" pitchFamily="34" charset="0"/>
              </a:rPr>
              <a:t> </a:t>
            </a:r>
            <a:r>
              <a:rPr lang="en-US" sz="3800" dirty="0" smtClean="0">
                <a:latin typeface="Arial Black" pitchFamily="34" charset="0"/>
              </a:rPr>
              <a:t>little: but godliness is profitable </a:t>
            </a:r>
            <a:r>
              <a:rPr lang="en-US" sz="4000" dirty="0" smtClean="0">
                <a:latin typeface="Arial Black" pitchFamily="34" charset="0"/>
              </a:rPr>
              <a:t>unto all things, having promise </a:t>
            </a:r>
            <a:r>
              <a:rPr lang="en-US" sz="4400" dirty="0" smtClean="0">
                <a:latin typeface="Arial Black" pitchFamily="34" charset="0"/>
              </a:rPr>
              <a:t>of the life that now is, and of that which is to come.”</a:t>
            </a:r>
            <a:endParaRPr lang="en-US" sz="4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Fred\AppData\Local\Microsoft\Windows\Temporary Internet Files\Content.IE5\UYLNAT2D\MM90028673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2899317" cy="3657600"/>
          </a:xfrm>
          <a:prstGeom prst="rect">
            <a:avLst/>
          </a:prstGeom>
          <a:noFill/>
        </p:spPr>
      </p:pic>
      <p:pic>
        <p:nvPicPr>
          <p:cNvPr id="1031" name="Picture 7" descr="C:\Users\Fred\AppData\Local\Microsoft\Windows\Temporary Internet Files\Content.IE5\6JS2277W\MM90033644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14600"/>
            <a:ext cx="2895600" cy="2895600"/>
          </a:xfrm>
          <a:prstGeom prst="rect">
            <a:avLst/>
          </a:prstGeom>
          <a:noFill/>
        </p:spPr>
      </p:pic>
      <p:pic>
        <p:nvPicPr>
          <p:cNvPr id="1032" name="Picture 8" descr="C:\Users\Fred\AppData\Local\Microsoft\Windows\Temporary Internet Files\Content.IE5\ZMCF98GO\MM90023646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209800"/>
            <a:ext cx="3657600" cy="3657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457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Fitness              Craze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Fred\AppData\Local\Microsoft\Windows\Temporary Internet Files\Content.IE5\6JS2277W\MM900286723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28600"/>
            <a:ext cx="289301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sz="8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Likenesses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  <a:solidFill>
            <a:srgbClr val="FFFF66"/>
          </a:solidFill>
        </p:spPr>
        <p:txBody>
          <a:bodyPr/>
          <a:lstStyle/>
          <a:p>
            <a:pPr>
              <a:spcBef>
                <a:spcPts val="0"/>
              </a:spcBef>
              <a:buSzPct val="110000"/>
              <a:buFont typeface="Wingdings 2" pitchFamily="18" charset="2"/>
              <a:buChar char="C"/>
            </a:pPr>
            <a:r>
              <a:rPr lang="en-US" sz="3200" b="1" dirty="0">
                <a:latin typeface="Arial Black" pitchFamily="34" charset="0"/>
              </a:rPr>
              <a:t>Physical Fitness</a:t>
            </a:r>
          </a:p>
          <a:p>
            <a:pPr lvl="1">
              <a:spcBef>
                <a:spcPts val="0"/>
              </a:spcBef>
            </a:pPr>
            <a:r>
              <a:rPr lang="en-US" sz="2800" b="1" dirty="0" smtClean="0">
                <a:latin typeface="Arial Black" pitchFamily="34" charset="0"/>
              </a:rPr>
              <a:t>Healthy &amp; In </a:t>
            </a:r>
            <a:r>
              <a:rPr lang="en-US" sz="2800" b="1" dirty="0">
                <a:latin typeface="Arial Black" pitchFamily="34" charset="0"/>
              </a:rPr>
              <a:t>Good Shape</a:t>
            </a:r>
          </a:p>
          <a:p>
            <a:pPr lvl="1">
              <a:spcBef>
                <a:spcPts val="0"/>
              </a:spcBef>
            </a:pPr>
            <a:r>
              <a:rPr lang="en-US" sz="2600" b="1" dirty="0">
                <a:latin typeface="Arial Black" pitchFamily="34" charset="0"/>
              </a:rPr>
              <a:t>Able </a:t>
            </a:r>
            <a:r>
              <a:rPr lang="en-US" sz="2600" b="1" dirty="0" smtClean="0">
                <a:latin typeface="Arial Black" pitchFamily="34" charset="0"/>
              </a:rPr>
              <a:t>To </a:t>
            </a:r>
            <a:r>
              <a:rPr lang="en-US" sz="2600" b="1" dirty="0">
                <a:latin typeface="Arial Black" pitchFamily="34" charset="0"/>
              </a:rPr>
              <a:t>D</a:t>
            </a:r>
            <a:r>
              <a:rPr lang="en-US" sz="2600" b="1" dirty="0" smtClean="0">
                <a:latin typeface="Arial Black" pitchFamily="34" charset="0"/>
              </a:rPr>
              <a:t>o </a:t>
            </a:r>
            <a:r>
              <a:rPr lang="en-US" sz="2600" b="1" dirty="0">
                <a:latin typeface="Arial Black" pitchFamily="34" charset="0"/>
              </a:rPr>
              <a:t>R</a:t>
            </a:r>
            <a:r>
              <a:rPr lang="en-US" sz="2600" b="1" dirty="0" smtClean="0">
                <a:latin typeface="Arial Black" pitchFamily="34" charset="0"/>
              </a:rPr>
              <a:t>outine </a:t>
            </a:r>
            <a:r>
              <a:rPr lang="en-US" sz="2700" b="1" dirty="0">
                <a:latin typeface="Arial Black" pitchFamily="34" charset="0"/>
              </a:rPr>
              <a:t>A</a:t>
            </a:r>
            <a:r>
              <a:rPr lang="en-US" sz="2700" b="1" dirty="0" smtClean="0">
                <a:latin typeface="Arial Black" pitchFamily="34" charset="0"/>
              </a:rPr>
              <a:t>ctivities </a:t>
            </a:r>
            <a:r>
              <a:rPr lang="en-US" sz="2700" b="1" dirty="0">
                <a:latin typeface="Arial Black" pitchFamily="34" charset="0"/>
              </a:rPr>
              <a:t>W</a:t>
            </a:r>
            <a:r>
              <a:rPr lang="en-US" sz="2700" b="1" dirty="0" smtClean="0">
                <a:latin typeface="Arial Black" pitchFamily="34" charset="0"/>
              </a:rPr>
              <a:t>ithout Wearing Out </a:t>
            </a:r>
            <a:r>
              <a:rPr lang="en-US" sz="2700" b="1" dirty="0">
                <a:latin typeface="Arial Black" pitchFamily="34" charset="0"/>
              </a:rPr>
              <a:t>E</a:t>
            </a:r>
            <a:r>
              <a:rPr lang="en-US" sz="2700" b="1" dirty="0" smtClean="0">
                <a:latin typeface="Arial Black" pitchFamily="34" charset="0"/>
              </a:rPr>
              <a:t>asily</a:t>
            </a:r>
            <a:endParaRPr lang="en-US" sz="2700" b="1" dirty="0">
              <a:latin typeface="Arial Black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700" b="1" dirty="0">
                <a:latin typeface="Arial Black" pitchFamily="34" charset="0"/>
              </a:rPr>
              <a:t>Able </a:t>
            </a:r>
            <a:r>
              <a:rPr lang="en-US" sz="2700" b="1" dirty="0" smtClean="0">
                <a:latin typeface="Arial Black" pitchFamily="34" charset="0"/>
              </a:rPr>
              <a:t>To </a:t>
            </a:r>
            <a:r>
              <a:rPr lang="en-US" sz="2700" b="1" dirty="0">
                <a:latin typeface="Arial Black" pitchFamily="34" charset="0"/>
              </a:rPr>
              <a:t>F</a:t>
            </a:r>
            <a:r>
              <a:rPr lang="en-US" sz="2700" b="1" dirty="0" smtClean="0">
                <a:latin typeface="Arial Black" pitchFamily="34" charset="0"/>
              </a:rPr>
              <a:t>ight </a:t>
            </a:r>
            <a:r>
              <a:rPr lang="en-US" sz="2700" b="1" dirty="0">
                <a:latin typeface="Arial Black" pitchFamily="34" charset="0"/>
              </a:rPr>
              <a:t>O</a:t>
            </a:r>
            <a:r>
              <a:rPr lang="en-US" sz="2700" b="1" dirty="0" smtClean="0">
                <a:latin typeface="Arial Black" pitchFamily="34" charset="0"/>
              </a:rPr>
              <a:t>ff </a:t>
            </a:r>
            <a:r>
              <a:rPr lang="en-US" sz="2700" b="1" dirty="0">
                <a:latin typeface="Arial Black" pitchFamily="34" charset="0"/>
              </a:rPr>
              <a:t>D</a:t>
            </a:r>
            <a:r>
              <a:rPr lang="en-US" sz="2700" b="1" dirty="0" smtClean="0">
                <a:latin typeface="Arial Black" pitchFamily="34" charset="0"/>
              </a:rPr>
              <a:t>isease &amp; Minor </a:t>
            </a:r>
            <a:r>
              <a:rPr lang="en-US" sz="2700" b="1" dirty="0">
                <a:latin typeface="Arial Black" pitchFamily="34" charset="0"/>
              </a:rPr>
              <a:t>I</a:t>
            </a:r>
            <a:r>
              <a:rPr lang="en-US" sz="2700" b="1" dirty="0" smtClean="0">
                <a:latin typeface="Arial Black" pitchFamily="34" charset="0"/>
              </a:rPr>
              <a:t>llnesses</a:t>
            </a:r>
            <a:endParaRPr lang="en-US" sz="2700" b="1" dirty="0">
              <a:latin typeface="Arial Black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700" b="1" dirty="0">
                <a:latin typeface="Arial Black" pitchFamily="34" charset="0"/>
              </a:rPr>
              <a:t>Able </a:t>
            </a:r>
            <a:r>
              <a:rPr lang="en-US" sz="2700" b="1" dirty="0" smtClean="0">
                <a:latin typeface="Arial Black" pitchFamily="34" charset="0"/>
              </a:rPr>
              <a:t>To </a:t>
            </a:r>
            <a:r>
              <a:rPr lang="en-US" sz="2700" b="1" dirty="0">
                <a:latin typeface="Arial Black" pitchFamily="34" charset="0"/>
              </a:rPr>
              <a:t>R</a:t>
            </a:r>
            <a:r>
              <a:rPr lang="en-US" sz="2700" b="1" dirty="0" smtClean="0">
                <a:latin typeface="Arial Black" pitchFamily="34" charset="0"/>
              </a:rPr>
              <a:t>ecover </a:t>
            </a:r>
            <a:r>
              <a:rPr lang="en-US" sz="2600" b="1" dirty="0">
                <a:latin typeface="Arial Black" pitchFamily="34" charset="0"/>
              </a:rPr>
              <a:t>Q</a:t>
            </a:r>
            <a:r>
              <a:rPr lang="en-US" sz="2600" b="1" dirty="0" smtClean="0">
                <a:latin typeface="Arial Black" pitchFamily="34" charset="0"/>
              </a:rPr>
              <a:t>uicker </a:t>
            </a:r>
            <a:r>
              <a:rPr lang="en-US" sz="2600" b="1" dirty="0">
                <a:latin typeface="Arial Black" pitchFamily="34" charset="0"/>
              </a:rPr>
              <a:t>F</a:t>
            </a:r>
            <a:r>
              <a:rPr lang="en-US" sz="2600" b="1" dirty="0" smtClean="0">
                <a:latin typeface="Arial Black" pitchFamily="34" charset="0"/>
              </a:rPr>
              <a:t>rom Major </a:t>
            </a:r>
            <a:r>
              <a:rPr lang="en-US" sz="2700" b="1" dirty="0">
                <a:latin typeface="Arial Black" pitchFamily="34" charset="0"/>
              </a:rPr>
              <a:t>P</a:t>
            </a:r>
            <a:r>
              <a:rPr lang="en-US" sz="2700" b="1" dirty="0" smtClean="0">
                <a:latin typeface="Arial Black" pitchFamily="34" charset="0"/>
              </a:rPr>
              <a:t>hysical </a:t>
            </a:r>
            <a:r>
              <a:rPr lang="en-US" sz="2700" b="1" dirty="0">
                <a:latin typeface="Arial Black" pitchFamily="34" charset="0"/>
              </a:rPr>
              <a:t>P</a:t>
            </a:r>
            <a:r>
              <a:rPr lang="en-US" sz="2700" b="1" dirty="0" smtClean="0">
                <a:latin typeface="Arial Black" pitchFamily="34" charset="0"/>
              </a:rPr>
              <a:t>roblems</a:t>
            </a:r>
            <a:endParaRPr lang="en-US" sz="2700" b="1" dirty="0">
              <a:latin typeface="Arial Black" pitchFamily="34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20982"/>
            <a:ext cx="4495800" cy="5257800"/>
          </a:xfrm>
          <a:solidFill>
            <a:srgbClr val="FFFF66"/>
          </a:solidFill>
        </p:spPr>
        <p:txBody>
          <a:bodyPr/>
          <a:lstStyle/>
          <a:p>
            <a:pPr>
              <a:spcBef>
                <a:spcPts val="0"/>
              </a:spcBef>
              <a:buSzPct val="110000"/>
              <a:buFont typeface="Wingdings 2" pitchFamily="18" charset="2"/>
              <a:buChar char="C"/>
            </a:pPr>
            <a:r>
              <a:rPr lang="en-US" sz="3200" b="1" dirty="0">
                <a:latin typeface="Arial Black" pitchFamily="34" charset="0"/>
              </a:rPr>
              <a:t>Spiritual Fitness</a:t>
            </a:r>
          </a:p>
          <a:p>
            <a:pPr lvl="1">
              <a:spcBef>
                <a:spcPts val="0"/>
              </a:spcBef>
            </a:pPr>
            <a:r>
              <a:rPr lang="en-US" sz="2800" b="1" dirty="0">
                <a:latin typeface="Arial Black" pitchFamily="34" charset="0"/>
              </a:rPr>
              <a:t>Good </a:t>
            </a:r>
            <a:r>
              <a:rPr lang="en-US" sz="2800" b="1" dirty="0" smtClean="0">
                <a:latin typeface="Arial Black" pitchFamily="34" charset="0"/>
              </a:rPr>
              <a:t>Working </a:t>
            </a:r>
            <a:r>
              <a:rPr lang="en-US" sz="2800" b="1" dirty="0">
                <a:latin typeface="Arial Black" pitchFamily="34" charset="0"/>
              </a:rPr>
              <a:t>K</a:t>
            </a:r>
            <a:r>
              <a:rPr lang="en-US" sz="2800" b="1" dirty="0" smtClean="0">
                <a:latin typeface="Arial Black" pitchFamily="34" charset="0"/>
              </a:rPr>
              <a:t>nowledge Of </a:t>
            </a:r>
            <a:r>
              <a:rPr lang="en-US" sz="2800" b="1" dirty="0">
                <a:latin typeface="Arial Black" pitchFamily="34" charset="0"/>
              </a:rPr>
              <a:t>God’s Word</a:t>
            </a:r>
          </a:p>
          <a:p>
            <a:pPr lvl="1">
              <a:spcBef>
                <a:spcPts val="0"/>
              </a:spcBef>
            </a:pPr>
            <a:r>
              <a:rPr lang="en-US" sz="2800" b="1" dirty="0">
                <a:latin typeface="Arial Black" pitchFamily="34" charset="0"/>
              </a:rPr>
              <a:t>Able </a:t>
            </a:r>
            <a:r>
              <a:rPr lang="en-US" sz="2800" b="1" dirty="0" smtClean="0">
                <a:latin typeface="Arial Black" pitchFamily="34" charset="0"/>
              </a:rPr>
              <a:t>To </a:t>
            </a:r>
            <a:r>
              <a:rPr lang="en-US" sz="2800" b="1" dirty="0">
                <a:latin typeface="Arial Black" pitchFamily="34" charset="0"/>
              </a:rPr>
              <a:t>U</a:t>
            </a:r>
            <a:r>
              <a:rPr lang="en-US" sz="2800" b="1" dirty="0" smtClean="0">
                <a:latin typeface="Arial Black" pitchFamily="34" charset="0"/>
              </a:rPr>
              <a:t>se </a:t>
            </a:r>
            <a:r>
              <a:rPr lang="en-US" sz="2800" b="1" dirty="0">
                <a:latin typeface="Arial Black" pitchFamily="34" charset="0"/>
              </a:rPr>
              <a:t>I</a:t>
            </a:r>
            <a:r>
              <a:rPr lang="en-US" sz="2800" b="1" dirty="0" smtClean="0">
                <a:latin typeface="Arial Black" pitchFamily="34" charset="0"/>
              </a:rPr>
              <a:t>t To Overcome The Temptations &amp; Problems Of Life</a:t>
            </a:r>
            <a:endParaRPr lang="en-US" sz="2800" b="1" dirty="0">
              <a:latin typeface="Arial Black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700" b="1" dirty="0">
                <a:latin typeface="Arial Black" pitchFamily="34" charset="0"/>
              </a:rPr>
              <a:t>Able </a:t>
            </a:r>
            <a:r>
              <a:rPr lang="en-US" sz="2700" b="1" dirty="0" smtClean="0">
                <a:latin typeface="Arial Black" pitchFamily="34" charset="0"/>
              </a:rPr>
              <a:t>To Recognize </a:t>
            </a:r>
            <a:r>
              <a:rPr lang="en-US" sz="2800" b="1" dirty="0">
                <a:latin typeface="Arial Black" pitchFamily="34" charset="0"/>
              </a:rPr>
              <a:t>T</a:t>
            </a:r>
            <a:r>
              <a:rPr lang="en-US" sz="2800" b="1" dirty="0" smtClean="0">
                <a:latin typeface="Arial Black" pitchFamily="34" charset="0"/>
              </a:rPr>
              <a:t>he Devices </a:t>
            </a:r>
            <a:r>
              <a:rPr lang="en-US" sz="2800" b="1" dirty="0">
                <a:latin typeface="Arial Black" pitchFamily="34" charset="0"/>
              </a:rPr>
              <a:t>O</a:t>
            </a:r>
            <a:r>
              <a:rPr lang="en-US" sz="2800" b="1" dirty="0" smtClean="0">
                <a:latin typeface="Arial Black" pitchFamily="34" charset="0"/>
              </a:rPr>
              <a:t>f </a:t>
            </a:r>
            <a:r>
              <a:rPr lang="en-US" sz="2800" b="1" dirty="0">
                <a:latin typeface="Arial Black" pitchFamily="34" charset="0"/>
              </a:rPr>
              <a:t>Satan </a:t>
            </a:r>
            <a:r>
              <a:rPr lang="en-US" sz="2800" b="1" dirty="0" smtClean="0">
                <a:latin typeface="Arial Black" pitchFamily="34" charset="0"/>
              </a:rPr>
              <a:t>&amp; Defeat Him And His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nimBg="1"/>
      <p:bldP spid="307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85811" cy="118903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Necessary To Achieve Spiritual Fitness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1828800"/>
            <a:ext cx="7924801" cy="9144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latin typeface="Arial Black" pitchFamily="34" charset="0"/>
              </a:rPr>
              <a:t>Work, Effort – </a:t>
            </a:r>
            <a:r>
              <a:rPr lang="en-US" sz="4000" b="1" dirty="0" smtClean="0">
                <a:latin typeface="Arial Black" pitchFamily="34" charset="0"/>
              </a:rPr>
              <a:t>II </a:t>
            </a:r>
            <a:r>
              <a:rPr lang="en-US" sz="4000" b="1" dirty="0">
                <a:latin typeface="Arial Black" pitchFamily="34" charset="0"/>
              </a:rPr>
              <a:t>Tim. </a:t>
            </a:r>
            <a:r>
              <a:rPr lang="en-US" sz="4000" b="1" dirty="0" smtClean="0">
                <a:latin typeface="Arial Black" pitchFamily="34" charset="0"/>
              </a:rPr>
              <a:t>2:15</a:t>
            </a:r>
            <a:endParaRPr lang="en-US" sz="4000" b="1" dirty="0">
              <a:latin typeface="Arial Black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95600"/>
            <a:ext cx="259810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62400" y="3352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3276600"/>
            <a:ext cx="4876800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Jogging In A Jug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85811" cy="118903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Necessary To Achieve Spiritual Fitness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1828800"/>
            <a:ext cx="7924801" cy="9144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latin typeface="Arial Black" pitchFamily="34" charset="0"/>
              </a:rPr>
              <a:t>Work, Effort – </a:t>
            </a:r>
            <a:r>
              <a:rPr lang="en-US" sz="4000" b="1" dirty="0" smtClean="0">
                <a:latin typeface="Arial Black" pitchFamily="34" charset="0"/>
              </a:rPr>
              <a:t>II </a:t>
            </a:r>
            <a:r>
              <a:rPr lang="en-US" sz="4000" b="1" dirty="0">
                <a:latin typeface="Arial Black" pitchFamily="34" charset="0"/>
              </a:rPr>
              <a:t>Tim. </a:t>
            </a:r>
            <a:r>
              <a:rPr lang="en-US" sz="4000" b="1" dirty="0" smtClean="0">
                <a:latin typeface="Arial Black" pitchFamily="34" charset="0"/>
              </a:rPr>
              <a:t>2:15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352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743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“study” (KJV) “be diligent” (NKJV)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exert one’s self,  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make effort, endeavor</a:t>
            </a:r>
          </a:p>
          <a:p>
            <a:pPr algn="ctr"/>
            <a:r>
              <a:rPr lang="en-US" sz="4000" dirty="0" smtClean="0">
                <a:latin typeface="Arial Black" pitchFamily="34" charset="0"/>
              </a:rPr>
              <a:t>  If we please God, it will be  the result of deliberate intention and desire to do so!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8385811" cy="118903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Things Necessary To Achieve Spiritual Fitness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1828800"/>
            <a:ext cx="7924801" cy="9144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latin typeface="Arial Black" pitchFamily="34" charset="0"/>
              </a:rPr>
              <a:t>Work, Effort – </a:t>
            </a:r>
            <a:r>
              <a:rPr lang="en-US" sz="4000" b="1" dirty="0" smtClean="0">
                <a:latin typeface="Arial Black" pitchFamily="34" charset="0"/>
              </a:rPr>
              <a:t>II </a:t>
            </a:r>
            <a:r>
              <a:rPr lang="en-US" sz="4000" b="1" dirty="0">
                <a:latin typeface="Arial Black" pitchFamily="34" charset="0"/>
              </a:rPr>
              <a:t>Tim. </a:t>
            </a:r>
            <a:r>
              <a:rPr lang="en-US" sz="4000" b="1" dirty="0" smtClean="0">
                <a:latin typeface="Arial Black" pitchFamily="34" charset="0"/>
              </a:rPr>
              <a:t>2:15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17687" y="2971800"/>
            <a:ext cx="7888113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b="1" dirty="0">
                <a:latin typeface="Arial Black" pitchFamily="34" charset="0"/>
              </a:rPr>
              <a:t>Time, Attention – </a:t>
            </a:r>
            <a:r>
              <a:rPr lang="en-US" sz="3400" b="1" dirty="0" smtClean="0">
                <a:latin typeface="Arial Black" pitchFamily="34" charset="0"/>
              </a:rPr>
              <a:t>I </a:t>
            </a:r>
            <a:r>
              <a:rPr lang="en-US" sz="3400" b="1" dirty="0">
                <a:latin typeface="Arial Black" pitchFamily="34" charset="0"/>
              </a:rPr>
              <a:t>Tim. 4:12-16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723</Words>
  <Application>Microsoft Office PowerPoint</Application>
  <PresentationFormat>On-screen Show (4:3)</PresentationFormat>
  <Paragraphs>93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Wingdings 2</vt:lpstr>
      <vt:lpstr>Default Design</vt:lpstr>
      <vt:lpstr>PowerPoint Presentation</vt:lpstr>
      <vt:lpstr>PowerPoint Presentation</vt:lpstr>
      <vt:lpstr>I Timothy 4:7-8</vt:lpstr>
      <vt:lpstr>Spiritual Fitness</vt:lpstr>
      <vt:lpstr>PowerPoint Presentation</vt:lpstr>
      <vt:lpstr>Likenesses</vt:lpstr>
      <vt:lpstr>Things Necessary To Achieve Spiritual Fitness</vt:lpstr>
      <vt:lpstr>Things Necessary To Achieve Spiritual Fitness</vt:lpstr>
      <vt:lpstr>Things Necessary To Achieve Spiritual Fitness</vt:lpstr>
      <vt:lpstr>I Timothy 4:12-16</vt:lpstr>
      <vt:lpstr>PowerPoint Presentation</vt:lpstr>
      <vt:lpstr>Things Necessary To Achieve Spiritual Fitness</vt:lpstr>
      <vt:lpstr>Galatians 5:7</vt:lpstr>
      <vt:lpstr>Things Necessary To Achieve Spiritual Fitness</vt:lpstr>
      <vt:lpstr>I Corinthians 9:27</vt:lpstr>
      <vt:lpstr>Hindrances To Spiritual Fitness</vt:lpstr>
      <vt:lpstr>Hindrances To Spiritual Fitness</vt:lpstr>
      <vt:lpstr>Hindrances To Spiritual Fitness</vt:lpstr>
      <vt:lpstr>Hindrances To Spiritual Fitness</vt:lpstr>
      <vt:lpstr>Hindrances To Spiritual Fitness</vt:lpstr>
      <vt:lpstr>Hindrances To Spiritual Fitness</vt:lpstr>
      <vt:lpstr>Benefits</vt:lpstr>
      <vt:lpstr>PowerPoint Presentation</vt:lpstr>
    </vt:vector>
  </TitlesOfParts>
  <Company>Hebron Lane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Fitness</dc:title>
  <dc:creator>Andy Alexanderf</dc:creator>
  <cp:lastModifiedBy>Amanda Dixon</cp:lastModifiedBy>
  <cp:revision>39</cp:revision>
  <dcterms:created xsi:type="dcterms:W3CDTF">2003-06-10T12:56:15Z</dcterms:created>
  <dcterms:modified xsi:type="dcterms:W3CDTF">2017-08-13T22:11:51Z</dcterms:modified>
</cp:coreProperties>
</file>