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60" r:id="rId3"/>
    <p:sldId id="262" r:id="rId4"/>
    <p:sldId id="263" r:id="rId5"/>
    <p:sldId id="295" r:id="rId6"/>
    <p:sldId id="296" r:id="rId7"/>
    <p:sldId id="297" r:id="rId8"/>
    <p:sldId id="298" r:id="rId9"/>
    <p:sldId id="266" r:id="rId10"/>
    <p:sldId id="299" r:id="rId11"/>
    <p:sldId id="300" r:id="rId12"/>
    <p:sldId id="267" r:id="rId13"/>
    <p:sldId id="301" r:id="rId14"/>
    <p:sldId id="302" r:id="rId15"/>
    <p:sldId id="303" r:id="rId16"/>
    <p:sldId id="306" r:id="rId17"/>
    <p:sldId id="307" r:id="rId18"/>
    <p:sldId id="304" r:id="rId19"/>
    <p:sldId id="268" r:id="rId20"/>
    <p:sldId id="305" r:id="rId21"/>
    <p:sldId id="310" r:id="rId22"/>
    <p:sldId id="309" r:id="rId23"/>
    <p:sldId id="261" r:id="rId24"/>
    <p:sldId id="257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15" autoAdjust="0"/>
  </p:normalViewPr>
  <p:slideViewPr>
    <p:cSldViewPr>
      <p:cViewPr varScale="1">
        <p:scale>
          <a:sx n="81" d="100"/>
          <a:sy n="81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E4E2C-8B0E-42D6-8E86-C4A7E6701A40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DD5FA-35FE-45A2-9BF0-8DFA4EB63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0E0BD-0900-4DE5-8449-3A508DAE1F6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0E0BD-0900-4DE5-8449-3A508DAE1F6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D5FA-35FE-45A2-9BF0-8DFA4EB637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8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6020A-A579-4FDC-B25A-B282B2CFD8F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D5FA-35FE-45A2-9BF0-8DFA4EB6379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17A0-7686-4FE8-ABA2-27AA1371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8DD8-DF93-43E5-8137-D665F49ABE51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BEFD-F898-4F0B-8D33-B9F7D1606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609600" y="1524000"/>
            <a:ext cx="8077200" cy="4495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56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830" r="2274" b="16672"/>
          <a:stretch>
            <a:fillRect/>
          </a:stretch>
        </p:blipFill>
        <p:spPr>
          <a:xfrm>
            <a:off x="228600" y="1447800"/>
            <a:ext cx="8001000" cy="4756150"/>
          </a:xfrm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Welcome!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8600" y="5943600"/>
            <a:ext cx="8915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 Are Glad You Are Here!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534400" cy="65393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5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(12) 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eyes of the Lord </a:t>
            </a:r>
            <a:r>
              <a:rPr lang="en-US" sz="5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over the righteous, and his ears </a:t>
            </a:r>
            <a:r>
              <a:rPr lang="en-US" sz="5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open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unto their prayers: but the face of the Lord </a:t>
            </a:r>
            <a:r>
              <a:rPr lang="en-US" sz="5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against them that do evil. </a:t>
            </a:r>
            <a:r>
              <a:rPr lang="en-US" sz="5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(13) 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who </a:t>
            </a:r>
            <a:r>
              <a:rPr lang="en-US" sz="5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he that will harm you, if ye be followers of that which is good? </a:t>
            </a:r>
            <a:r>
              <a:rPr lang="en-US" sz="5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(14) 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and if ye suffer for righteousness' sake, happy </a:t>
            </a:r>
            <a:r>
              <a:rPr lang="en-US" sz="5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ye: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and be not afraid of their terror, neither be troubled</a:t>
            </a:r>
            <a:r>
              <a:rPr lang="en-US" sz="5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;”</a:t>
            </a:r>
            <a:endParaRPr lang="en-US" sz="4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5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534400" cy="6477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(15)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sanctify the Lord God in your hearts: and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ready always to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an answer to every man that </a:t>
            </a:r>
            <a:r>
              <a:rPr lang="en-US" sz="4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asketh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you a reason of the hope that is in you with meekness and fear: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(16)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Having a good conscience; that, whereas they speak evil of you, as of evildoers, they may be ashamed that falsely accuse your good conversation in Christ.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(17)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is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better, if the will of God be so, that ye suffer for well doing, than for evil doing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 </a:t>
            </a:r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just">
              <a:buNone/>
            </a:pPr>
            <a:endParaRPr lang="en-US" sz="3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5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A Converted Life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Saved people must live like it!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 must be an obvious difference in the life of those who claim salvation.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must live like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have been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changed, we are different, and are thus living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different life!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Interestingly, per Bible terminology, there are warnings concerning not doing so, i.e.,  “</a:t>
            </a:r>
            <a: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the Gentiles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The 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the unconverted.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Converted people are not supposed to live like unconverted people!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Saved people are not supposed to live like unsaved people!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what areas is this noticeable?</a:t>
            </a:r>
          </a:p>
        </p:txBody>
      </p:sp>
    </p:spTree>
    <p:extLst>
      <p:ext uri="{BB962C8B-B14F-4D97-AF65-F5344CB8AC3E}">
        <p14:creationId xmlns:p14="http://schemas.microsoft.com/office/powerpoint/2010/main" val="305462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Having earthly priorities! </a:t>
            </a:r>
          </a:p>
          <a:p>
            <a:pPr marL="0" indent="0" algn="just">
              <a:buNone/>
            </a:pPr>
            <a:r>
              <a:rPr lang="en-US" sz="4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6:31-32 </a:t>
            </a:r>
            <a:r>
              <a:rPr 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“Therefore </a:t>
            </a:r>
            <a:r>
              <a:rPr lang="en-US" sz="48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take no thought, saying, What shall we eat? or, What shall we drink? or, Wherewithal shall we be clothed? </a:t>
            </a:r>
            <a:r>
              <a:rPr 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(32) </a:t>
            </a:r>
            <a:r>
              <a:rPr lang="en-US" sz="4800" b="1" dirty="0">
                <a:solidFill>
                  <a:srgbClr val="FFFFFF"/>
                </a:solidFill>
                <a:latin typeface="Arial Narrow" panose="020B0606020202030204" pitchFamily="34" charset="0"/>
              </a:rPr>
              <a:t>(For after all these things do the Gentiles seek</a:t>
            </a:r>
            <a:r>
              <a:rPr 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:)”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2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Pursue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carnal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matters!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Ephesians 4:17-19 </a:t>
            </a:r>
            <a:r>
              <a:rPr lang="en-US" sz="3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“This </a:t>
            </a:r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say therefore, and testify in the Lord, that ye henceforth walk not as other Gentiles walk, in the vanity of their mind, </a:t>
            </a:r>
            <a:r>
              <a:rPr lang="en-US" sz="3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(18) </a:t>
            </a:r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Having the understanding darkened, being alienated from the life of God through the ignorance that is in them, because of the blindness of their heart: </a:t>
            </a:r>
            <a:r>
              <a:rPr lang="en-US" sz="3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(19) </a:t>
            </a:r>
            <a:r>
              <a:rPr lang="en-US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 being past feeling have given themselves over unto lasciviousness, to work all uncleanness with greediness</a:t>
            </a:r>
            <a:r>
              <a:rPr lang="en-US" sz="3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3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3820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Thessalonians 4:3-5 </a:t>
            </a:r>
            <a:endParaRPr lang="en-US" sz="54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135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“For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this is the will of God, </a:t>
            </a:r>
            <a:r>
              <a:rPr lang="en-US" sz="45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even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your sanctification, that ye should abstain from fornication: 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(4) That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one of you should know how to possess his vessel in sanctification and </a:t>
            </a:r>
            <a:r>
              <a:rPr lang="en-US" sz="45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honour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 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(5)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in the lust of concupiscence, even as the Gentiles which know not God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:” 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" y="-2333655"/>
            <a:ext cx="87058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There Be A More Important </a:t>
            </a:r>
            <a:r>
              <a:rPr lang="en-US" sz="40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Subject Than This One?</a:t>
            </a:r>
            <a:endParaRPr lang="en-US" sz="3600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7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3820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 Peter 4:3-4 </a:t>
            </a:r>
            <a:endParaRPr lang="en-US" sz="54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135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time past of </a:t>
            </a:r>
            <a:r>
              <a:rPr lang="en-US" sz="4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our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life may suffice us to have wrought the will of the Gentiles, when we walked in lasciviousness, lusts, excess of </a:t>
            </a: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wine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4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revellings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4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banquetings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and abominable idolatries: </a:t>
            </a: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(4) 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Wherein they think it strange that ye run not with </a:t>
            </a:r>
            <a:r>
              <a:rPr lang="en-US" sz="4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them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the same excess of riot, speaking evil of </a:t>
            </a:r>
            <a:r>
              <a:rPr lang="en-US" sz="4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</a:t>
            </a: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:” </a:t>
            </a:r>
            <a:endParaRPr lang="en-US" sz="4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" y="-2333655"/>
            <a:ext cx="87058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There Be A More Important </a:t>
            </a:r>
            <a:r>
              <a:rPr lang="en-US" sz="40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Subject Than This One?</a:t>
            </a:r>
            <a:endParaRPr lang="en-US" sz="3600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72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Misunderstand greatness!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20:25-28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Jesus called them </a:t>
            </a:r>
            <a:r>
              <a:rPr lang="en-US" sz="4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unto him,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and said, Ye know that the princes of the Gentiles exercise dominion over them, and they that are great exercise authority upon them.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(26)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it shall not be so among you: but whosoever will be great among you, let him be your minister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;” 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3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(27) And whosoever will be chief among you, let him be your servant: (28) Even as the Son of man came not to be ministered unto, but to minister, and to give his life a ransom for many.”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609600" y="1524000"/>
            <a:ext cx="8077200" cy="4495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56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830" r="2274" b="16672"/>
          <a:stretch>
            <a:fillRect/>
          </a:stretch>
        </p:blipFill>
        <p:spPr>
          <a:xfrm>
            <a:off x="304800" y="1447800"/>
            <a:ext cx="8001000" cy="4756150"/>
          </a:xfrm>
          <a:noFill/>
          <a:ln>
            <a:noFill/>
          </a:ln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Welcome!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59436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Questions? Just Let Us Know!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23:8-12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“But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not ye called Rabbi: for one is your Master,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even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Christ; and all ye are brethren.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(9)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call no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man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your father upon the earth: for one is your Father, which is in heaven.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(10)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Neither be ye called masters: for one is your Master, 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even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Christ.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(11)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he that is greatest among you shall be your servant.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(12)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whosoever shall exalt himself shall be abased; and he that shall humble himself shall be exalted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32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Serve another God! </a:t>
            </a:r>
            <a:endParaRPr lang="en-US" sz="4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3:17-19 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“Brethren, be followers together of me, and mark them which walk so as ye have us for an ensample. (18) (For many walk, of whom I have told you often, and now tell you even weeping, </a:t>
            </a:r>
            <a:r>
              <a:rPr lang="en-US" sz="3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that they are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 enemies of the cross of Christ: (19) Whose end </a:t>
            </a:r>
            <a:r>
              <a:rPr lang="en-US" sz="3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destruction, whose God </a:t>
            </a:r>
            <a:r>
              <a:rPr lang="en-US" sz="3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 their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belly, and </a:t>
            </a:r>
            <a:r>
              <a:rPr lang="en-US" sz="3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whose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glory </a:t>
            </a:r>
            <a:r>
              <a:rPr lang="en-US" sz="3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in their shame, who mind earthly things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.)”</a:t>
            </a:r>
            <a:endParaRPr lang="en-US" sz="3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77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Living Like </a:t>
            </a:r>
            <a:r>
              <a:rPr lang="en-US" sz="60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Gentiles?</a:t>
            </a:r>
            <a:endParaRPr lang="en-US" sz="60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5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Having earthly </a:t>
            </a:r>
            <a:r>
              <a:rPr lang="en-US" sz="5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priorities!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5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Pursue or follow after carnal matters!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5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Misunderstand greatness!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8000"/>
              <a:buFont typeface="Wingdings 2" pitchFamily="18" charset="2"/>
              <a:buChar char="C"/>
            </a:pPr>
            <a:r>
              <a:rPr lang="en-US" sz="5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Serve another God! </a:t>
            </a:r>
            <a:endParaRPr lang="en-US" sz="5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73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0668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Simple Plan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HEAR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BELIEVE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REPENT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CONFESS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 BAPTIZED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Mk.16:16; Acts 22:16</a:t>
            </a:r>
          </a:p>
          <a:p>
            <a:pPr algn="ctr">
              <a:buFont typeface="Wingdings" pitchFamily="2" charset="2"/>
              <a:buChar char="F"/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ADDED TO CHURCH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Acts 2:41,47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</a:t>
            </a: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dirty="0" smtClean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endParaRPr lang="en-US" sz="2800" dirty="0" smtClean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Char char="F"/>
              <a:defRPr/>
            </a:pPr>
            <a:endParaRPr lang="en-US" sz="2800" dirty="0" smtClean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5843" name="Picture 4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18132" y="5029200"/>
            <a:ext cx="2066544" cy="1828800"/>
          </a:xfrm>
          <a:noFill/>
        </p:spPr>
      </p:pic>
      <p:sp>
        <p:nvSpPr>
          <p:cNvPr id="35844" name="Line 5"/>
          <p:cNvSpPr>
            <a:spLocks noChangeShapeType="1"/>
          </p:cNvSpPr>
          <p:nvPr/>
        </p:nvSpPr>
        <p:spPr bwMode="auto">
          <a:xfrm flipH="1">
            <a:off x="4267200" y="4953000"/>
            <a:ext cx="3505200" cy="9144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228600"/>
            <a:ext cx="8229600" cy="63246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Maintain Faithfulness</a:t>
            </a:r>
          </a:p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Matt.5:6; I Cor.15:58 </a:t>
            </a:r>
          </a:p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II Tim.2:15; Gal.6:9   II Peter 3:18 Revelation 2:10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Matthew 6:19-34</a:t>
            </a:r>
            <a:endParaRPr lang="en-US" sz="72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4" y="990600"/>
            <a:ext cx="84166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Lay not up for yourselves treasures upon earth, where moth and rust doth corrupt, and where thieves break through and steal: </a:t>
            </a:r>
            <a:r>
              <a:rPr 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(20) </a:t>
            </a:r>
            <a:r>
              <a:rPr 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lay up for yourselves treasures in heaven, where neither moth nor rust doth corrupt, and where thieves do not break through nor steal</a:t>
            </a:r>
            <a:r>
              <a:rPr 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:”</a:t>
            </a:r>
            <a:endParaRPr 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(21) For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where your treasure is, there will your heart be also. 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(22)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light of the body is the eye: if therefore thine eye be single, thy whole body shall be full of light. 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(23) 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if thine eye be evil, thy whole body shall be full of darkness. If therefore the light that is in thee be darkness, how great </a:t>
            </a:r>
            <a:r>
              <a:rPr lang="en-US" sz="45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that darkness</a:t>
            </a:r>
            <a:r>
              <a:rPr lang="en-US" sz="4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!” 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(24) 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 man can serve two masters: for either he will hate the one, and love the other; or else he will hold to the one, and despise the other. Ye cannot serve God and mammon. </a:t>
            </a: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(25) </a:t>
            </a: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I say unto you, Take no thought for your life, what ye shall eat, or what ye shall drink; nor yet for your body, what ye shall put on. Is not the life more than meat, and the body than raiment</a:t>
            </a:r>
            <a:r>
              <a:rPr lang="en-US" sz="4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?”</a:t>
            </a:r>
            <a:endParaRPr lang="en-US" sz="4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4582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(26) </a:t>
            </a:r>
            <a:r>
              <a:rPr 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Behold the fowls of the air: for they sow not, neither do they reap, nor gather into barns; yet your heavenly Father </a:t>
            </a:r>
            <a:r>
              <a:rPr lang="en-US" sz="43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feedeth</a:t>
            </a:r>
            <a:r>
              <a:rPr 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them. Are ye not much better than they? </a:t>
            </a:r>
            <a:r>
              <a:rPr lang="en-US" sz="4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(27) </a:t>
            </a:r>
            <a:r>
              <a:rPr 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Which of you by taking thought can add one cubit unto his stature? </a:t>
            </a:r>
            <a:r>
              <a:rPr lang="en-US" sz="4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(28) </a:t>
            </a:r>
            <a:r>
              <a:rPr 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why take ye thought for raiment? Consider the lilies of the field, how they grow; they toil not, neither do they spin</a:t>
            </a:r>
            <a:r>
              <a:rPr lang="en-US" sz="4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:”</a:t>
            </a:r>
            <a:endParaRPr lang="en-US" sz="43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55" y="152400"/>
            <a:ext cx="8458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(29)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yet I say unto you, That even Solomon in all his glory was not arrayed like one of these.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(30)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Wherefore, if God so clothe the grass of the field, which to day is, and to morrow is cast into the oven,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shall he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not much more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clothe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you, O ye of little faith?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(31)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Therefore take no thought, saying, What shall we eat? or, What shall we drink? or, Wherewithal shall we be clothed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?”</a:t>
            </a:r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(32)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(For after all these things do the Gentiles seek:) for your heavenly Father </a:t>
            </a:r>
            <a:r>
              <a:rPr lang="en-US" sz="4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knoweth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that ye have need of all these things.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(33)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seek ye first the kingdom of God, and his righteousness; and all these things shall be added unto 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you. (34) 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Take therefore no thought for the morrow: for the morrow shall take thought for the things of itself. Sufficient unto the day </a:t>
            </a:r>
            <a:r>
              <a:rPr lang="en-US" sz="4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</a:t>
            </a:r>
            <a:r>
              <a:rPr lang="en-US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 evil thereof</a:t>
            </a:r>
            <a:r>
              <a:rPr lang="en-US" sz="4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Why Do We Do What We Do?</a:t>
            </a:r>
            <a:endParaRPr lang="en-US" sz="54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534400" cy="6096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6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Context of I Peter </a:t>
            </a:r>
            <a:r>
              <a:rPr lang="en-US" sz="63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3:15</a:t>
            </a:r>
            <a:endParaRPr lang="en-US" sz="44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(8) Finally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5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ye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all of one mind, having compassion one of another, love as brethren, </a:t>
            </a:r>
            <a:r>
              <a:rPr lang="en-US" sz="5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pitiful, </a:t>
            </a:r>
            <a:r>
              <a:rPr lang="en-US" sz="53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courteous: </a:t>
            </a:r>
            <a:r>
              <a:rPr lang="en-US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(9) 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rendering evil for evil, or railing for railing: but contrariwise blessing; knowing that ye are thereunto called, that ye should inherit a blessing. </a:t>
            </a:r>
            <a:r>
              <a:rPr lang="en-US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(10) 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he that will love life, and see good days, let him refrain his tongue from evil, and his lips that they speak no guile: </a:t>
            </a:r>
            <a:r>
              <a:rPr lang="en-US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(11) 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Let him eschew evil, and do good; let him seek peace, and ensue it</a:t>
            </a:r>
            <a:r>
              <a:rPr lang="en-US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  <a:endParaRPr lang="en-US" sz="53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5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12">
      <a:dk1>
        <a:srgbClr val="575757"/>
      </a:dk1>
      <a:lt1>
        <a:srgbClr val="303030"/>
      </a:lt1>
      <a:dk2>
        <a:srgbClr val="575757"/>
      </a:dk2>
      <a:lt2>
        <a:srgbClr val="303030"/>
      </a:lt2>
      <a:accent1>
        <a:srgbClr val="414141"/>
      </a:accent1>
      <a:accent2>
        <a:srgbClr val="757575"/>
      </a:accent2>
      <a:accent3>
        <a:srgbClr val="757575"/>
      </a:accent3>
      <a:accent4>
        <a:srgbClr val="FFFF00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1641</Words>
  <Application>Microsoft Office PowerPoint</Application>
  <PresentationFormat>On-screen Show (4:3)</PresentationFormat>
  <Paragraphs>68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Matthew 6:19-34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We Do What We Do?</vt:lpstr>
      <vt:lpstr>PowerPoint Presentation</vt:lpstr>
      <vt:lpstr>PowerPoint Presentation</vt:lpstr>
      <vt:lpstr>Living A Converted Life</vt:lpstr>
      <vt:lpstr>Living Like The Gentiles?</vt:lpstr>
      <vt:lpstr>Living Like Gentiles?</vt:lpstr>
      <vt:lpstr>Living Like Gentiles?</vt:lpstr>
      <vt:lpstr>I Thessalonians 4:3-5 </vt:lpstr>
      <vt:lpstr>I Peter 4:3-4 </vt:lpstr>
      <vt:lpstr>Living Like Gentiles?</vt:lpstr>
      <vt:lpstr>PowerPoint Presentation</vt:lpstr>
      <vt:lpstr>Matthew 23:8-12</vt:lpstr>
      <vt:lpstr>Living Like Gentiles?</vt:lpstr>
      <vt:lpstr>Living Like Gentiles?</vt:lpstr>
      <vt:lpstr>The Simple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T. Clayton</dc:creator>
  <cp:lastModifiedBy>ftcla</cp:lastModifiedBy>
  <cp:revision>29</cp:revision>
  <dcterms:created xsi:type="dcterms:W3CDTF">2011-08-20T15:28:18Z</dcterms:created>
  <dcterms:modified xsi:type="dcterms:W3CDTF">2017-08-20T12:27:31Z</dcterms:modified>
</cp:coreProperties>
</file>