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0"/>
  </p:notesMasterIdLst>
  <p:sldIdLst>
    <p:sldId id="266" r:id="rId2"/>
    <p:sldId id="267" r:id="rId3"/>
    <p:sldId id="268" r:id="rId4"/>
    <p:sldId id="257" r:id="rId5"/>
    <p:sldId id="269" r:id="rId6"/>
    <p:sldId id="265" r:id="rId7"/>
    <p:sldId id="270" r:id="rId8"/>
    <p:sldId id="258" r:id="rId9"/>
    <p:sldId id="259" r:id="rId10"/>
    <p:sldId id="260" r:id="rId11"/>
    <p:sldId id="261" r:id="rId12"/>
    <p:sldId id="262" r:id="rId13"/>
    <p:sldId id="263" r:id="rId14"/>
    <p:sldId id="264" r:id="rId15"/>
    <p:sldId id="271" r:id="rId16"/>
    <p:sldId id="272" r:id="rId17"/>
    <p:sldId id="277" r:id="rId18"/>
    <p:sldId id="27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57" d="100"/>
          <a:sy n="57" d="100"/>
        </p:scale>
        <p:origin x="-78" y="-2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42277D-D862-4579-900A-5EE05FBFA1B4}" type="datetimeFigureOut">
              <a:rPr lang="en-US" smtClean="0"/>
              <a:t>9/24/2017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396978-5B78-401E-975B-48ECC33F1D1B}" type="slidenum">
              <a:rPr lang="en-US" smtClean="0"/>
              <a:t>‹#›</a:t>
            </a:fld>
            <a:endParaRPr lang="en-US"/>
          </a:p>
        </p:txBody>
      </p:sp>
    </p:spTree>
    <p:extLst>
      <p:ext uri="{BB962C8B-B14F-4D97-AF65-F5344CB8AC3E}">
        <p14:creationId xmlns:p14="http://schemas.microsoft.com/office/powerpoint/2010/main" val="1819535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396978-5B78-401E-975B-48ECC33F1D1B}" type="slidenum">
              <a:rPr lang="en-US" smtClean="0"/>
              <a:t>9</a:t>
            </a:fld>
            <a:endParaRPr lang="en-US"/>
          </a:p>
        </p:txBody>
      </p:sp>
    </p:spTree>
    <p:extLst>
      <p:ext uri="{BB962C8B-B14F-4D97-AF65-F5344CB8AC3E}">
        <p14:creationId xmlns:p14="http://schemas.microsoft.com/office/powerpoint/2010/main" val="3965668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396978-5B78-401E-975B-48ECC33F1D1B}" type="slidenum">
              <a:rPr lang="en-US" smtClean="0"/>
              <a:t>10</a:t>
            </a:fld>
            <a:endParaRPr lang="en-US"/>
          </a:p>
        </p:txBody>
      </p:sp>
    </p:spTree>
    <p:extLst>
      <p:ext uri="{BB962C8B-B14F-4D97-AF65-F5344CB8AC3E}">
        <p14:creationId xmlns:p14="http://schemas.microsoft.com/office/powerpoint/2010/main" val="1772130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7170" name="Group 2"/>
          <p:cNvGrpSpPr>
            <a:grpSpLocks/>
          </p:cNvGrpSpPr>
          <p:nvPr/>
        </p:nvGrpSpPr>
        <p:grpSpPr bwMode="auto">
          <a:xfrm>
            <a:off x="0" y="0"/>
            <a:ext cx="9148763" cy="6851650"/>
            <a:chOff x="1" y="0"/>
            <a:chExt cx="5763" cy="4316"/>
          </a:xfrm>
        </p:grpSpPr>
        <p:sp>
          <p:nvSpPr>
            <p:cNvPr id="7171"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2"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3"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174" name="Group 6"/>
            <p:cNvGrpSpPr>
              <a:grpSpLocks/>
            </p:cNvGrpSpPr>
            <p:nvPr/>
          </p:nvGrpSpPr>
          <p:grpSpPr bwMode="auto">
            <a:xfrm>
              <a:off x="288" y="0"/>
              <a:ext cx="5098" cy="4316"/>
              <a:chOff x="288" y="0"/>
              <a:chExt cx="5098" cy="4316"/>
            </a:xfrm>
          </p:grpSpPr>
          <p:sp>
            <p:nvSpPr>
              <p:cNvPr id="7175"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6"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7"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8"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79"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0"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1"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2"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3"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4"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5"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6"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7"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7188"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89"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0"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1"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2"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3"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4"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5"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196"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7"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98"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199" name="Group 31"/>
            <p:cNvGrpSpPr>
              <a:grpSpLocks/>
            </p:cNvGrpSpPr>
            <p:nvPr/>
          </p:nvGrpSpPr>
          <p:grpSpPr bwMode="auto">
            <a:xfrm>
              <a:off x="1" y="392"/>
              <a:ext cx="5758" cy="1571"/>
              <a:chOff x="1" y="392"/>
              <a:chExt cx="5758" cy="1571"/>
            </a:xfrm>
          </p:grpSpPr>
          <p:sp>
            <p:nvSpPr>
              <p:cNvPr id="720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205"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206"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207" name="Rectangle 39"/>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altLang="en-US" noProof="0" smtClean="0"/>
              <a:t>Click to edit Master title style</a:t>
            </a:r>
          </a:p>
        </p:txBody>
      </p:sp>
      <p:sp>
        <p:nvSpPr>
          <p:cNvPr id="720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7209" name="Rectangle 41"/>
          <p:cNvSpPr>
            <a:spLocks noGrp="1" noChangeArrowheads="1"/>
          </p:cNvSpPr>
          <p:nvPr>
            <p:ph type="dt" sz="quarter" idx="2"/>
          </p:nvPr>
        </p:nvSpPr>
        <p:spPr/>
        <p:txBody>
          <a:bodyPr/>
          <a:lstStyle>
            <a:lvl1pPr>
              <a:defRPr/>
            </a:lvl1pPr>
          </a:lstStyle>
          <a:p>
            <a:endParaRPr lang="en-US" altLang="en-US"/>
          </a:p>
        </p:txBody>
      </p:sp>
      <p:sp>
        <p:nvSpPr>
          <p:cNvPr id="7210" name="Rectangle 42"/>
          <p:cNvSpPr>
            <a:spLocks noGrp="1" noChangeArrowheads="1"/>
          </p:cNvSpPr>
          <p:nvPr>
            <p:ph type="ftr" sz="quarter" idx="3"/>
          </p:nvPr>
        </p:nvSpPr>
        <p:spPr/>
        <p:txBody>
          <a:bodyPr/>
          <a:lstStyle>
            <a:lvl1pPr>
              <a:defRPr/>
            </a:lvl1pPr>
          </a:lstStyle>
          <a:p>
            <a:endParaRPr lang="en-US" altLang="en-US"/>
          </a:p>
        </p:txBody>
      </p:sp>
      <p:sp>
        <p:nvSpPr>
          <p:cNvPr id="7211" name="Rectangle 43"/>
          <p:cNvSpPr>
            <a:spLocks noGrp="1" noChangeArrowheads="1"/>
          </p:cNvSpPr>
          <p:nvPr>
            <p:ph type="sldNum" sz="quarter" idx="4"/>
          </p:nvPr>
        </p:nvSpPr>
        <p:spPr/>
        <p:txBody>
          <a:bodyPr/>
          <a:lstStyle>
            <a:lvl1pPr>
              <a:defRPr/>
            </a:lvl1pPr>
          </a:lstStyle>
          <a:p>
            <a:fld id="{B8EDE348-08DC-4812-9386-43DB4F451FE0}" type="slidenum">
              <a:rPr lang="en-US" altLang="en-US"/>
              <a:pPr/>
              <a:t>‹#›</a:t>
            </a:fld>
            <a:endParaRPr lang="en-US"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207"/>
                                        </p:tgtEl>
                                        <p:attrNameLst>
                                          <p:attrName>style.visibility</p:attrName>
                                        </p:attrNameLst>
                                      </p:cBhvr>
                                      <p:to>
                                        <p:strVal val="visible"/>
                                      </p:to>
                                    </p:set>
                                    <p:anim calcmode="lin" valueType="num">
                                      <p:cBhvr>
                                        <p:cTn id="7" dur="1000" fill="hold"/>
                                        <p:tgtEl>
                                          <p:spTgt spid="7207"/>
                                        </p:tgtEl>
                                        <p:attrNameLst>
                                          <p:attrName>ppt_x</p:attrName>
                                        </p:attrNameLst>
                                      </p:cBhvr>
                                      <p:tavLst>
                                        <p:tav tm="0">
                                          <p:val>
                                            <p:strVal val="#ppt_x-.2"/>
                                          </p:val>
                                        </p:tav>
                                        <p:tav tm="100000">
                                          <p:val>
                                            <p:strVal val="#ppt_x"/>
                                          </p:val>
                                        </p:tav>
                                      </p:tavLst>
                                    </p:anim>
                                    <p:anim calcmode="lin" valueType="num">
                                      <p:cBhvr>
                                        <p:cTn id="8" dur="1000" fill="hold"/>
                                        <p:tgtEl>
                                          <p:spTgt spid="720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20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208">
                                            <p:txEl>
                                              <p:pRg st="0" end="0"/>
                                            </p:txEl>
                                          </p:spTgt>
                                        </p:tgtEl>
                                        <p:attrNameLst>
                                          <p:attrName>style.visibility</p:attrName>
                                        </p:attrNameLst>
                                      </p:cBhvr>
                                      <p:to>
                                        <p:strVal val="visible"/>
                                      </p:to>
                                    </p:set>
                                    <p:animEffect transition="in" filter="fade">
                                      <p:cBhvr>
                                        <p:cTn id="14" dur="500"/>
                                        <p:tgtEl>
                                          <p:spTgt spid="7208">
                                            <p:txEl>
                                              <p:pRg st="0" end="0"/>
                                            </p:txEl>
                                          </p:spTgt>
                                        </p:tgtEl>
                                      </p:cBhvr>
                                    </p:animEffect>
                                    <p:anim calcmode="lin" valueType="num">
                                      <p:cBhvr>
                                        <p:cTn id="15" dur="500" fill="hold"/>
                                        <p:tgtEl>
                                          <p:spTgt spid="720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208">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7" grpId="0"/>
      <p:bldP spid="7208" grpId="0" build="p">
        <p:tmplLst>
          <p:tmpl lvl="1">
            <p:tnLst>
              <p:par>
                <p:cTn presetID="44" presetClass="entr" presetSubtype="0" fill="hold" nodeType="clickEffect">
                  <p:stCondLst>
                    <p:cond delay="0"/>
                  </p:stCondLst>
                  <p:childTnLst>
                    <p:set>
                      <p:cBhvr>
                        <p:cTn dur="1" fill="hold">
                          <p:stCondLst>
                            <p:cond delay="0"/>
                          </p:stCondLst>
                        </p:cTn>
                        <p:tgtEl>
                          <p:spTgt spid="7208"/>
                        </p:tgtEl>
                        <p:attrNameLst>
                          <p:attrName>style.visibility</p:attrName>
                        </p:attrNameLst>
                      </p:cBhvr>
                      <p:to>
                        <p:strVal val="visible"/>
                      </p:to>
                    </p:set>
                    <p:animEffect transition="in" filter="fade">
                      <p:cBhvr>
                        <p:cTn dur="500"/>
                        <p:tgtEl>
                          <p:spTgt spid="7208"/>
                        </p:tgtEl>
                      </p:cBhvr>
                    </p:animEffect>
                    <p:anim calcmode="lin" valueType="num">
                      <p:cBhvr>
                        <p:cTn dur="500" fill="hold"/>
                        <p:tgtEl>
                          <p:spTgt spid="7208"/>
                        </p:tgtEl>
                        <p:attrNameLst>
                          <p:attrName>ppt_x</p:attrName>
                        </p:attrNameLst>
                      </p:cBhvr>
                      <p:tavLst>
                        <p:tav tm="0">
                          <p:val>
                            <p:strVal val="#ppt_x"/>
                          </p:val>
                        </p:tav>
                        <p:tav tm="100000">
                          <p:val>
                            <p:strVal val="#ppt_x"/>
                          </p:val>
                        </p:tav>
                      </p:tavLst>
                    </p:anim>
                    <p:anim calcmode="lin" valueType="num">
                      <p:cBhvr>
                        <p:cTn dur="500" fill="hold"/>
                        <p:tgtEl>
                          <p:spTgt spid="7208"/>
                        </p:tgtEl>
                        <p:attrNameLst>
                          <p:attrName>ppt_y</p:attrName>
                        </p:attrNameLst>
                      </p:cBhvr>
                      <p:tavLst>
                        <p:tav tm="0">
                          <p:val>
                            <p:strVal val="#ppt_y+.05"/>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74BB566-08DC-4B20-9935-95BB92136F1C}" type="slidenum">
              <a:rPr lang="en-US" altLang="en-US"/>
              <a:pPr/>
              <a:t>‹#›</a:t>
            </a:fld>
            <a:endParaRPr lang="en-US" altLang="en-US"/>
          </a:p>
        </p:txBody>
      </p:sp>
    </p:spTree>
    <p:extLst>
      <p:ext uri="{BB962C8B-B14F-4D97-AF65-F5344CB8AC3E}">
        <p14:creationId xmlns:p14="http://schemas.microsoft.com/office/powerpoint/2010/main" val="278881915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1DE627A-4E5B-47E7-A523-767162E9FAC1}" type="slidenum">
              <a:rPr lang="en-US" altLang="en-US"/>
              <a:pPr/>
              <a:t>‹#›</a:t>
            </a:fld>
            <a:endParaRPr lang="en-US" altLang="en-US"/>
          </a:p>
        </p:txBody>
      </p:sp>
    </p:spTree>
    <p:extLst>
      <p:ext uri="{BB962C8B-B14F-4D97-AF65-F5344CB8AC3E}">
        <p14:creationId xmlns:p14="http://schemas.microsoft.com/office/powerpoint/2010/main" val="1884504528"/>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81882AEA-EB63-47D9-8522-70A968868118}" type="slidenum">
              <a:rPr lang="en-US"/>
              <a:pPr/>
              <a:t>‹#›</a:t>
            </a:fld>
            <a:endParaRPr lang="en-US"/>
          </a:p>
        </p:txBody>
      </p:sp>
    </p:spTree>
    <p:extLst>
      <p:ext uri="{BB962C8B-B14F-4D97-AF65-F5344CB8AC3E}">
        <p14:creationId xmlns:p14="http://schemas.microsoft.com/office/powerpoint/2010/main" val="1242080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362804E-08CB-4C95-AF66-E4C5BA8255E3}" type="slidenum">
              <a:rPr lang="en-US" altLang="en-US"/>
              <a:pPr/>
              <a:t>‹#›</a:t>
            </a:fld>
            <a:endParaRPr lang="en-US" altLang="en-US"/>
          </a:p>
        </p:txBody>
      </p:sp>
    </p:spTree>
    <p:extLst>
      <p:ext uri="{BB962C8B-B14F-4D97-AF65-F5344CB8AC3E}">
        <p14:creationId xmlns:p14="http://schemas.microsoft.com/office/powerpoint/2010/main" val="187957138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DF195D4-6A02-4608-A179-9C852EE50F41}" type="slidenum">
              <a:rPr lang="en-US" altLang="en-US"/>
              <a:pPr/>
              <a:t>‹#›</a:t>
            </a:fld>
            <a:endParaRPr lang="en-US" altLang="en-US"/>
          </a:p>
        </p:txBody>
      </p:sp>
    </p:spTree>
    <p:extLst>
      <p:ext uri="{BB962C8B-B14F-4D97-AF65-F5344CB8AC3E}">
        <p14:creationId xmlns:p14="http://schemas.microsoft.com/office/powerpoint/2010/main" val="2026355297"/>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A821A337-C579-47BB-B73D-3CBE9BD03347}" type="slidenum">
              <a:rPr lang="en-US" altLang="en-US"/>
              <a:pPr/>
              <a:t>‹#›</a:t>
            </a:fld>
            <a:endParaRPr lang="en-US" altLang="en-US"/>
          </a:p>
        </p:txBody>
      </p:sp>
    </p:spTree>
    <p:extLst>
      <p:ext uri="{BB962C8B-B14F-4D97-AF65-F5344CB8AC3E}">
        <p14:creationId xmlns:p14="http://schemas.microsoft.com/office/powerpoint/2010/main" val="29330221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71E832C-1CB7-42A4-8145-ADD174EDF294}" type="slidenum">
              <a:rPr lang="en-US" altLang="en-US"/>
              <a:pPr/>
              <a:t>‹#›</a:t>
            </a:fld>
            <a:endParaRPr lang="en-US" altLang="en-US"/>
          </a:p>
        </p:txBody>
      </p:sp>
    </p:spTree>
    <p:extLst>
      <p:ext uri="{BB962C8B-B14F-4D97-AF65-F5344CB8AC3E}">
        <p14:creationId xmlns:p14="http://schemas.microsoft.com/office/powerpoint/2010/main" val="1315340847"/>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4FEDEF5-8DDA-4F31-B799-F1193F844BBF}" type="slidenum">
              <a:rPr lang="en-US" altLang="en-US"/>
              <a:pPr/>
              <a:t>‹#›</a:t>
            </a:fld>
            <a:endParaRPr lang="en-US" altLang="en-US"/>
          </a:p>
        </p:txBody>
      </p:sp>
    </p:spTree>
    <p:extLst>
      <p:ext uri="{BB962C8B-B14F-4D97-AF65-F5344CB8AC3E}">
        <p14:creationId xmlns:p14="http://schemas.microsoft.com/office/powerpoint/2010/main" val="492489157"/>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10DF3A22-7F5E-4574-87AB-C07F5C918ED3}" type="slidenum">
              <a:rPr lang="en-US" altLang="en-US"/>
              <a:pPr/>
              <a:t>‹#›</a:t>
            </a:fld>
            <a:endParaRPr lang="en-US" altLang="en-US"/>
          </a:p>
        </p:txBody>
      </p:sp>
    </p:spTree>
    <p:extLst>
      <p:ext uri="{BB962C8B-B14F-4D97-AF65-F5344CB8AC3E}">
        <p14:creationId xmlns:p14="http://schemas.microsoft.com/office/powerpoint/2010/main" val="409160041"/>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89746C7-9342-46AC-B79F-A12E3C4D33D8}" type="slidenum">
              <a:rPr lang="en-US" altLang="en-US"/>
              <a:pPr/>
              <a:t>‹#›</a:t>
            </a:fld>
            <a:endParaRPr lang="en-US" altLang="en-US"/>
          </a:p>
        </p:txBody>
      </p:sp>
    </p:spTree>
    <p:extLst>
      <p:ext uri="{BB962C8B-B14F-4D97-AF65-F5344CB8AC3E}">
        <p14:creationId xmlns:p14="http://schemas.microsoft.com/office/powerpoint/2010/main" val="201436217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1F2CE40-6694-41B9-B0DB-44E0CA20D43E}" type="slidenum">
              <a:rPr lang="en-US" altLang="en-US"/>
              <a:pPr/>
              <a:t>‹#›</a:t>
            </a:fld>
            <a:endParaRPr lang="en-US" altLang="en-US"/>
          </a:p>
        </p:txBody>
      </p:sp>
    </p:spTree>
    <p:extLst>
      <p:ext uri="{BB962C8B-B14F-4D97-AF65-F5344CB8AC3E}">
        <p14:creationId xmlns:p14="http://schemas.microsoft.com/office/powerpoint/2010/main" val="395572379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6146" name="Group 2"/>
          <p:cNvGrpSpPr>
            <a:grpSpLocks/>
          </p:cNvGrpSpPr>
          <p:nvPr/>
        </p:nvGrpSpPr>
        <p:grpSpPr bwMode="auto">
          <a:xfrm>
            <a:off x="1588" y="0"/>
            <a:ext cx="9148762" cy="6851650"/>
            <a:chOff x="1" y="0"/>
            <a:chExt cx="5763" cy="4316"/>
          </a:xfrm>
        </p:grpSpPr>
        <p:sp>
          <p:nvSpPr>
            <p:cNvPr id="6147"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8"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6150" name="Group 6"/>
            <p:cNvGrpSpPr>
              <a:grpSpLocks/>
            </p:cNvGrpSpPr>
            <p:nvPr/>
          </p:nvGrpSpPr>
          <p:grpSpPr bwMode="auto">
            <a:xfrm>
              <a:off x="288" y="0"/>
              <a:ext cx="5098" cy="4316"/>
              <a:chOff x="288" y="0"/>
              <a:chExt cx="5098" cy="4316"/>
            </a:xfrm>
          </p:grpSpPr>
          <p:sp>
            <p:nvSpPr>
              <p:cNvPr id="6151"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3"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4"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5"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6"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7"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8"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9"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0"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1"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2"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3"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164"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5"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6"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7" name="Freeform 23"/>
            <p:cNvSpPr>
              <a:spLocks/>
            </p:cNvSpPr>
            <p:nvPr/>
          </p:nvSpPr>
          <p:spPr bwMode="hidden">
            <a:xfrm>
              <a:off x="5041" y="0"/>
              <a:ext cx="719" cy="845"/>
            </a:xfrm>
            <a:custGeom>
              <a:avLst/>
              <a:gdLst>
                <a:gd name="T0" fmla="*/ 717 w 717"/>
                <a:gd name="T1" fmla="*/ 845 h 845"/>
                <a:gd name="T2" fmla="*/ 717 w 717"/>
                <a:gd name="T3" fmla="*/ 821 h 845"/>
                <a:gd name="T4" fmla="*/ 574 w 717"/>
                <a:gd name="T5" fmla="*/ 605 h 845"/>
                <a:gd name="T6" fmla="*/ 406 w 717"/>
                <a:gd name="T7" fmla="*/ 396 h 845"/>
                <a:gd name="T8" fmla="*/ 221 w 717"/>
                <a:gd name="T9" fmla="*/ 192 h 845"/>
                <a:gd name="T10" fmla="*/ 17 w 717"/>
                <a:gd name="T11" fmla="*/ 0 h 845"/>
                <a:gd name="T12" fmla="*/ 0 w 717"/>
                <a:gd name="T13" fmla="*/ 0 h 845"/>
                <a:gd name="T14" fmla="*/ 209 w 717"/>
                <a:gd name="T15" fmla="*/ 198 h 845"/>
                <a:gd name="T16" fmla="*/ 400 w 717"/>
                <a:gd name="T17" fmla="*/ 408 h 845"/>
                <a:gd name="T18" fmla="*/ 568 w 717"/>
                <a:gd name="T19" fmla="*/ 623 h 845"/>
                <a:gd name="T20" fmla="*/ 717 w 717"/>
                <a:gd name="T21" fmla="*/ 845 h 845"/>
                <a:gd name="T22" fmla="*/ 717 w 717"/>
                <a:gd name="T23" fmla="*/ 845 h 8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8" name="Freeform 24"/>
            <p:cNvSpPr>
              <a:spLocks/>
            </p:cNvSpPr>
            <p:nvPr/>
          </p:nvSpPr>
          <p:spPr bwMode="hidden">
            <a:xfrm>
              <a:off x="5352" y="0"/>
              <a:ext cx="408" cy="414"/>
            </a:xfrm>
            <a:custGeom>
              <a:avLst/>
              <a:gdLst>
                <a:gd name="T0" fmla="*/ 407 w 407"/>
                <a:gd name="T1" fmla="*/ 414 h 414"/>
                <a:gd name="T2" fmla="*/ 407 w 407"/>
                <a:gd name="T3" fmla="*/ 396 h 414"/>
                <a:gd name="T4" fmla="*/ 222 w 407"/>
                <a:gd name="T5" fmla="*/ 192 h 414"/>
                <a:gd name="T6" fmla="*/ 12 w 407"/>
                <a:gd name="T7" fmla="*/ 0 h 414"/>
                <a:gd name="T8" fmla="*/ 0 w 407"/>
                <a:gd name="T9" fmla="*/ 0 h 414"/>
                <a:gd name="T10" fmla="*/ 108 w 407"/>
                <a:gd name="T11" fmla="*/ 102 h 414"/>
                <a:gd name="T12" fmla="*/ 216 w 407"/>
                <a:gd name="T13" fmla="*/ 204 h 414"/>
                <a:gd name="T14" fmla="*/ 407 w 407"/>
                <a:gd name="T15" fmla="*/ 414 h 414"/>
                <a:gd name="T16" fmla="*/ 407 w 407"/>
                <a:gd name="T17" fmla="*/ 414 h 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69"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0" name="Freeform 26"/>
            <p:cNvSpPr>
              <a:spLocks/>
            </p:cNvSpPr>
            <p:nvPr/>
          </p:nvSpPr>
          <p:spPr bwMode="hidden">
            <a:xfrm>
              <a:off x="6" y="0"/>
              <a:ext cx="588" cy="599"/>
            </a:xfrm>
            <a:custGeom>
              <a:avLst/>
              <a:gdLst>
                <a:gd name="T0" fmla="*/ 586 w 586"/>
                <a:gd name="T1" fmla="*/ 0 h 599"/>
                <a:gd name="T2" fmla="*/ 568 w 586"/>
                <a:gd name="T3" fmla="*/ 0 h 599"/>
                <a:gd name="T4" fmla="*/ 407 w 586"/>
                <a:gd name="T5" fmla="*/ 132 h 599"/>
                <a:gd name="T6" fmla="*/ 257 w 586"/>
                <a:gd name="T7" fmla="*/ 270 h 599"/>
                <a:gd name="T8" fmla="*/ 120 w 586"/>
                <a:gd name="T9" fmla="*/ 420 h 599"/>
                <a:gd name="T10" fmla="*/ 0 w 586"/>
                <a:gd name="T11" fmla="*/ 575 h 599"/>
                <a:gd name="T12" fmla="*/ 0 w 586"/>
                <a:gd name="T13" fmla="*/ 599 h 599"/>
                <a:gd name="T14" fmla="*/ 120 w 586"/>
                <a:gd name="T15" fmla="*/ 432 h 599"/>
                <a:gd name="T16" fmla="*/ 257 w 586"/>
                <a:gd name="T17" fmla="*/ 282 h 599"/>
                <a:gd name="T18" fmla="*/ 413 w 586"/>
                <a:gd name="T19" fmla="*/ 138 h 599"/>
                <a:gd name="T20" fmla="*/ 586 w 586"/>
                <a:gd name="T21" fmla="*/ 0 h 599"/>
                <a:gd name="T22" fmla="*/ 586 w 586"/>
                <a:gd name="T23" fmla="*/ 0 h 5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1" name="Freeform 27"/>
            <p:cNvSpPr>
              <a:spLocks/>
            </p:cNvSpPr>
            <p:nvPr/>
          </p:nvSpPr>
          <p:spPr bwMode="hidden">
            <a:xfrm>
              <a:off x="6" y="0"/>
              <a:ext cx="270" cy="252"/>
            </a:xfrm>
            <a:custGeom>
              <a:avLst/>
              <a:gdLst>
                <a:gd name="T0" fmla="*/ 269 w 269"/>
                <a:gd name="T1" fmla="*/ 0 h 252"/>
                <a:gd name="T2" fmla="*/ 251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69 w 269"/>
                <a:gd name="T15" fmla="*/ 0 h 252"/>
                <a:gd name="T16" fmla="*/ 269 w 269"/>
                <a:gd name="T17"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72"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3"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4"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175" name="Group 31"/>
            <p:cNvGrpSpPr>
              <a:grpSpLocks/>
            </p:cNvGrpSpPr>
            <p:nvPr/>
          </p:nvGrpSpPr>
          <p:grpSpPr bwMode="auto">
            <a:xfrm>
              <a:off x="1" y="392"/>
              <a:ext cx="5758" cy="1571"/>
              <a:chOff x="1" y="392"/>
              <a:chExt cx="5758" cy="1571"/>
            </a:xfrm>
          </p:grpSpPr>
          <p:sp>
            <p:nvSpPr>
              <p:cNvPr id="617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7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8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18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83"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6184"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altLang="en-US"/>
          </a:p>
        </p:txBody>
      </p:sp>
      <p:sp>
        <p:nvSpPr>
          <p:cNvPr id="6185"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US" altLang="en-US"/>
          </a:p>
        </p:txBody>
      </p:sp>
      <p:sp>
        <p:nvSpPr>
          <p:cNvPr id="6186"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A7546B9E-C59A-4D93-9CDC-F15B2ECCC07C}" type="slidenum">
              <a:rPr lang="en-US" altLang="en-US"/>
              <a:pPr/>
              <a:t>‹#›</a:t>
            </a:fld>
            <a:endParaRPr lang="en-US" altLang="en-US"/>
          </a:p>
        </p:txBody>
      </p:sp>
      <p:sp>
        <p:nvSpPr>
          <p:cNvPr id="6187"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6183"/>
                                        </p:tgtEl>
                                        <p:attrNameLst>
                                          <p:attrName>style.visibility</p:attrName>
                                        </p:attrNameLst>
                                      </p:cBhvr>
                                      <p:to>
                                        <p:strVal val="visible"/>
                                      </p:to>
                                    </p:set>
                                    <p:anim calcmode="lin" valueType="num">
                                      <p:cBhvr>
                                        <p:cTn id="7" dur="1000" fill="hold"/>
                                        <p:tgtEl>
                                          <p:spTgt spid="6183"/>
                                        </p:tgtEl>
                                        <p:attrNameLst>
                                          <p:attrName>ppt_x</p:attrName>
                                        </p:attrNameLst>
                                      </p:cBhvr>
                                      <p:tavLst>
                                        <p:tav tm="0">
                                          <p:val>
                                            <p:strVal val="#ppt_x-.2"/>
                                          </p:val>
                                        </p:tav>
                                        <p:tav tm="100000">
                                          <p:val>
                                            <p:strVal val="#ppt_x"/>
                                          </p:val>
                                        </p:tav>
                                      </p:tavLst>
                                    </p:anim>
                                    <p:anim calcmode="lin" valueType="num">
                                      <p:cBhvr>
                                        <p:cTn id="8" dur="1000" fill="hold"/>
                                        <p:tgtEl>
                                          <p:spTgt spid="6183"/>
                                        </p:tgtEl>
                                        <p:attrNameLst>
                                          <p:attrName>ppt_y</p:attrName>
                                        </p:attrNameLst>
                                      </p:cBhvr>
                                      <p:tavLst>
                                        <p:tav tm="0">
                                          <p:val>
                                            <p:strVal val="#ppt_y"/>
                                          </p:val>
                                        </p:tav>
                                        <p:tav tm="100000">
                                          <p:val>
                                            <p:strVal val="#ppt_y"/>
                                          </p:val>
                                        </p:tav>
                                      </p:tavLst>
                                    </p:anim>
                                    <p:animEffect transition="in" filter="wipe(right)" prLst="gradientSize: 0.1">
                                      <p:cBhvr>
                                        <p:cTn id="9" dur="1000"/>
                                        <p:tgtEl>
                                          <p:spTgt spid="618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187">
                                            <p:txEl>
                                              <p:pRg st="0" end="0"/>
                                            </p:txEl>
                                          </p:spTgt>
                                        </p:tgtEl>
                                        <p:attrNameLst>
                                          <p:attrName>style.visibility</p:attrName>
                                        </p:attrNameLst>
                                      </p:cBhvr>
                                      <p:to>
                                        <p:strVal val="visible"/>
                                      </p:to>
                                    </p:set>
                                    <p:animEffect transition="in" filter="fade">
                                      <p:cBhvr>
                                        <p:cTn id="14" dur="500"/>
                                        <p:tgtEl>
                                          <p:spTgt spid="6187">
                                            <p:txEl>
                                              <p:pRg st="0" end="0"/>
                                            </p:txEl>
                                          </p:spTgt>
                                        </p:tgtEl>
                                      </p:cBhvr>
                                    </p:animEffect>
                                    <p:anim calcmode="lin" valueType="num">
                                      <p:cBhvr>
                                        <p:cTn id="15" dur="500" fill="hold"/>
                                        <p:tgtEl>
                                          <p:spTgt spid="618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187">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6187">
                                            <p:txEl>
                                              <p:pRg st="1" end="1"/>
                                            </p:txEl>
                                          </p:spTgt>
                                        </p:tgtEl>
                                        <p:attrNameLst>
                                          <p:attrName>style.visibility</p:attrName>
                                        </p:attrNameLst>
                                      </p:cBhvr>
                                      <p:to>
                                        <p:strVal val="visible"/>
                                      </p:to>
                                    </p:set>
                                    <p:animEffect transition="in" filter="fade">
                                      <p:cBhvr>
                                        <p:cTn id="19" dur="500"/>
                                        <p:tgtEl>
                                          <p:spTgt spid="6187">
                                            <p:txEl>
                                              <p:pRg st="1" end="1"/>
                                            </p:txEl>
                                          </p:spTgt>
                                        </p:tgtEl>
                                      </p:cBhvr>
                                    </p:animEffect>
                                    <p:anim calcmode="lin" valueType="num">
                                      <p:cBhvr>
                                        <p:cTn id="20" dur="500" fill="hold"/>
                                        <p:tgtEl>
                                          <p:spTgt spid="618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6187">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6187">
                                            <p:txEl>
                                              <p:pRg st="2" end="2"/>
                                            </p:txEl>
                                          </p:spTgt>
                                        </p:tgtEl>
                                        <p:attrNameLst>
                                          <p:attrName>style.visibility</p:attrName>
                                        </p:attrNameLst>
                                      </p:cBhvr>
                                      <p:to>
                                        <p:strVal val="visible"/>
                                      </p:to>
                                    </p:set>
                                    <p:animEffect transition="in" filter="fade">
                                      <p:cBhvr>
                                        <p:cTn id="24" dur="500"/>
                                        <p:tgtEl>
                                          <p:spTgt spid="6187">
                                            <p:txEl>
                                              <p:pRg st="2" end="2"/>
                                            </p:txEl>
                                          </p:spTgt>
                                        </p:tgtEl>
                                      </p:cBhvr>
                                    </p:animEffect>
                                    <p:anim calcmode="lin" valueType="num">
                                      <p:cBhvr>
                                        <p:cTn id="25" dur="500" fill="hold"/>
                                        <p:tgtEl>
                                          <p:spTgt spid="618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6187">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6187">
                                            <p:txEl>
                                              <p:pRg st="3" end="3"/>
                                            </p:txEl>
                                          </p:spTgt>
                                        </p:tgtEl>
                                        <p:attrNameLst>
                                          <p:attrName>style.visibility</p:attrName>
                                        </p:attrNameLst>
                                      </p:cBhvr>
                                      <p:to>
                                        <p:strVal val="visible"/>
                                      </p:to>
                                    </p:set>
                                    <p:animEffect transition="in" filter="fade">
                                      <p:cBhvr>
                                        <p:cTn id="29" dur="500"/>
                                        <p:tgtEl>
                                          <p:spTgt spid="6187">
                                            <p:txEl>
                                              <p:pRg st="3" end="3"/>
                                            </p:txEl>
                                          </p:spTgt>
                                        </p:tgtEl>
                                      </p:cBhvr>
                                    </p:animEffect>
                                    <p:anim calcmode="lin" valueType="num">
                                      <p:cBhvr>
                                        <p:cTn id="30" dur="500" fill="hold"/>
                                        <p:tgtEl>
                                          <p:spTgt spid="618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6187">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6187">
                                            <p:txEl>
                                              <p:pRg st="4" end="4"/>
                                            </p:txEl>
                                          </p:spTgt>
                                        </p:tgtEl>
                                        <p:attrNameLst>
                                          <p:attrName>style.visibility</p:attrName>
                                        </p:attrNameLst>
                                      </p:cBhvr>
                                      <p:to>
                                        <p:strVal val="visible"/>
                                      </p:to>
                                    </p:set>
                                    <p:animEffect transition="in" filter="fade">
                                      <p:cBhvr>
                                        <p:cTn id="34" dur="500"/>
                                        <p:tgtEl>
                                          <p:spTgt spid="6187">
                                            <p:txEl>
                                              <p:pRg st="4" end="4"/>
                                            </p:txEl>
                                          </p:spTgt>
                                        </p:tgtEl>
                                      </p:cBhvr>
                                    </p:animEffect>
                                    <p:anim calcmode="lin" valueType="num">
                                      <p:cBhvr>
                                        <p:cTn id="35" dur="500" fill="hold"/>
                                        <p:tgtEl>
                                          <p:spTgt spid="618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618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83" grpId="0"/>
      <p:bldP spid="6187" grpId="0" build="p">
        <p:tmplLst>
          <p:tmpl lvl="1">
            <p:tnLst>
              <p:par>
                <p:cTn presetID="44" presetClass="entr" presetSubtype="0" fill="hold" nodeType="clickEffect">
                  <p:stCondLst>
                    <p:cond delay="0"/>
                  </p:stCondLst>
                  <p:childTnLst>
                    <p:set>
                      <p:cBhvr>
                        <p:cTn dur="1" fill="hold">
                          <p:stCondLst>
                            <p:cond delay="0"/>
                          </p:stCondLst>
                        </p:cTn>
                        <p:tgtEl>
                          <p:spTgt spid="6187"/>
                        </p:tgtEl>
                        <p:attrNameLst>
                          <p:attrName>style.visibility</p:attrName>
                        </p:attrNameLst>
                      </p:cBhvr>
                      <p:to>
                        <p:strVal val="visible"/>
                      </p:to>
                    </p:set>
                    <p:animEffect transition="in" filter="fade">
                      <p:cBhvr>
                        <p:cTn dur="500"/>
                        <p:tgtEl>
                          <p:spTgt spid="6187"/>
                        </p:tgtEl>
                      </p:cBhvr>
                    </p:animEffect>
                    <p:anim calcmode="lin" valueType="num">
                      <p:cBhvr>
                        <p:cTn dur="500" fill="hold"/>
                        <p:tgtEl>
                          <p:spTgt spid="6187"/>
                        </p:tgtEl>
                        <p:attrNameLst>
                          <p:attrName>ppt_x</p:attrName>
                        </p:attrNameLst>
                      </p:cBhvr>
                      <p:tavLst>
                        <p:tav tm="0">
                          <p:val>
                            <p:strVal val="#ppt_x"/>
                          </p:val>
                        </p:tav>
                        <p:tav tm="100000">
                          <p:val>
                            <p:strVal val="#ppt_x"/>
                          </p:val>
                        </p:tav>
                      </p:tavLst>
                    </p:anim>
                    <p:anim calcmode="lin" valueType="num">
                      <p:cBhvr>
                        <p:cTn dur="500" fill="hold"/>
                        <p:tgtEl>
                          <p:spTgt spid="6187"/>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6187"/>
                        </p:tgtEl>
                        <p:attrNameLst>
                          <p:attrName>style.visibility</p:attrName>
                        </p:attrNameLst>
                      </p:cBhvr>
                      <p:to>
                        <p:strVal val="visible"/>
                      </p:to>
                    </p:set>
                    <p:animEffect transition="in" filter="fade">
                      <p:cBhvr>
                        <p:cTn dur="500"/>
                        <p:tgtEl>
                          <p:spTgt spid="6187"/>
                        </p:tgtEl>
                      </p:cBhvr>
                    </p:animEffect>
                    <p:anim calcmode="lin" valueType="num">
                      <p:cBhvr>
                        <p:cTn dur="500" fill="hold"/>
                        <p:tgtEl>
                          <p:spTgt spid="6187"/>
                        </p:tgtEl>
                        <p:attrNameLst>
                          <p:attrName>ppt_x</p:attrName>
                        </p:attrNameLst>
                      </p:cBhvr>
                      <p:tavLst>
                        <p:tav tm="0">
                          <p:val>
                            <p:strVal val="#ppt_x"/>
                          </p:val>
                        </p:tav>
                        <p:tav tm="100000">
                          <p:val>
                            <p:strVal val="#ppt_x"/>
                          </p:val>
                        </p:tav>
                      </p:tavLst>
                    </p:anim>
                    <p:anim calcmode="lin" valueType="num">
                      <p:cBhvr>
                        <p:cTn dur="500" fill="hold"/>
                        <p:tgtEl>
                          <p:spTgt spid="6187"/>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6187"/>
                        </p:tgtEl>
                        <p:attrNameLst>
                          <p:attrName>style.visibility</p:attrName>
                        </p:attrNameLst>
                      </p:cBhvr>
                      <p:to>
                        <p:strVal val="visible"/>
                      </p:to>
                    </p:set>
                    <p:animEffect transition="in" filter="fade">
                      <p:cBhvr>
                        <p:cTn dur="500"/>
                        <p:tgtEl>
                          <p:spTgt spid="6187"/>
                        </p:tgtEl>
                      </p:cBhvr>
                    </p:animEffect>
                    <p:anim calcmode="lin" valueType="num">
                      <p:cBhvr>
                        <p:cTn dur="500" fill="hold"/>
                        <p:tgtEl>
                          <p:spTgt spid="6187"/>
                        </p:tgtEl>
                        <p:attrNameLst>
                          <p:attrName>ppt_x</p:attrName>
                        </p:attrNameLst>
                      </p:cBhvr>
                      <p:tavLst>
                        <p:tav tm="0">
                          <p:val>
                            <p:strVal val="#ppt_x"/>
                          </p:val>
                        </p:tav>
                        <p:tav tm="100000">
                          <p:val>
                            <p:strVal val="#ppt_x"/>
                          </p:val>
                        </p:tav>
                      </p:tavLst>
                    </p:anim>
                    <p:anim calcmode="lin" valueType="num">
                      <p:cBhvr>
                        <p:cTn dur="500" fill="hold"/>
                        <p:tgtEl>
                          <p:spTgt spid="6187"/>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6187"/>
                        </p:tgtEl>
                        <p:attrNameLst>
                          <p:attrName>style.visibility</p:attrName>
                        </p:attrNameLst>
                      </p:cBhvr>
                      <p:to>
                        <p:strVal val="visible"/>
                      </p:to>
                    </p:set>
                    <p:animEffect transition="in" filter="fade">
                      <p:cBhvr>
                        <p:cTn dur="500"/>
                        <p:tgtEl>
                          <p:spTgt spid="6187"/>
                        </p:tgtEl>
                      </p:cBhvr>
                    </p:animEffect>
                    <p:anim calcmode="lin" valueType="num">
                      <p:cBhvr>
                        <p:cTn dur="500" fill="hold"/>
                        <p:tgtEl>
                          <p:spTgt spid="6187"/>
                        </p:tgtEl>
                        <p:attrNameLst>
                          <p:attrName>ppt_x</p:attrName>
                        </p:attrNameLst>
                      </p:cBhvr>
                      <p:tavLst>
                        <p:tav tm="0">
                          <p:val>
                            <p:strVal val="#ppt_x"/>
                          </p:val>
                        </p:tav>
                        <p:tav tm="100000">
                          <p:val>
                            <p:strVal val="#ppt_x"/>
                          </p:val>
                        </p:tav>
                      </p:tavLst>
                    </p:anim>
                    <p:anim calcmode="lin" valueType="num">
                      <p:cBhvr>
                        <p:cTn dur="500" fill="hold"/>
                        <p:tgtEl>
                          <p:spTgt spid="6187"/>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6187"/>
                        </p:tgtEl>
                        <p:attrNameLst>
                          <p:attrName>style.visibility</p:attrName>
                        </p:attrNameLst>
                      </p:cBhvr>
                      <p:to>
                        <p:strVal val="visible"/>
                      </p:to>
                    </p:set>
                    <p:animEffect transition="in" filter="fade">
                      <p:cBhvr>
                        <p:cTn dur="500"/>
                        <p:tgtEl>
                          <p:spTgt spid="6187"/>
                        </p:tgtEl>
                      </p:cBhvr>
                    </p:animEffect>
                    <p:anim calcmode="lin" valueType="num">
                      <p:cBhvr>
                        <p:cTn dur="500" fill="hold"/>
                        <p:tgtEl>
                          <p:spTgt spid="6187"/>
                        </p:tgtEl>
                        <p:attrNameLst>
                          <p:attrName>ppt_x</p:attrName>
                        </p:attrNameLst>
                      </p:cBhvr>
                      <p:tavLst>
                        <p:tav tm="0">
                          <p:val>
                            <p:strVal val="#ppt_x"/>
                          </p:val>
                        </p:tav>
                        <p:tav tm="100000">
                          <p:val>
                            <p:strVal val="#ppt_x"/>
                          </p:val>
                        </p:tav>
                      </p:tavLst>
                    </p:anim>
                    <p:anim calcmode="lin" valueType="num">
                      <p:cBhvr>
                        <p:cTn dur="500" fill="hold"/>
                        <p:tgtEl>
                          <p:spTgt spid="6187"/>
                        </p:tgtEl>
                        <p:attrNameLst>
                          <p:attrName>ppt_y</p:attrName>
                        </p:attrNameLst>
                      </p:cBhvr>
                      <p:tavLst>
                        <p:tav tm="0">
                          <p:val>
                            <p:strVal val="#ppt_y+.05"/>
                          </p:val>
                        </p:tav>
                        <p:tav tm="100000">
                          <p:val>
                            <p:strVal val="#ppt_y"/>
                          </p:val>
                        </p:tav>
                      </p:tavLst>
                    </p:anim>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813"/>
            <a:ext cx="9144000" cy="1139825"/>
          </a:xfrm>
        </p:spPr>
        <p:txBody>
          <a:bodyPr/>
          <a:lstStyle/>
          <a:p>
            <a:r>
              <a:rPr lang="en-US" sz="13800" b="1" dirty="0" smtClean="0">
                <a:solidFill>
                  <a:srgbClr val="FFFF00"/>
                </a:solidFill>
              </a:rPr>
              <a:t>Welcome</a:t>
            </a:r>
            <a:endParaRPr lang="en-US" sz="13800" b="1" dirty="0">
              <a:solidFill>
                <a:srgbClr val="FFFF00"/>
              </a:solidFill>
            </a:endParaRPr>
          </a:p>
        </p:txBody>
      </p:sp>
      <p:sp>
        <p:nvSpPr>
          <p:cNvPr id="3" name="Content Placeholder 2"/>
          <p:cNvSpPr>
            <a:spLocks noGrp="1"/>
          </p:cNvSpPr>
          <p:nvPr>
            <p:ph idx="1"/>
          </p:nvPr>
        </p:nvSpPr>
        <p:spPr>
          <a:xfrm>
            <a:off x="0" y="1600201"/>
            <a:ext cx="9144000" cy="3733800"/>
          </a:xfrm>
        </p:spPr>
        <p:txBody>
          <a:bodyPr/>
          <a:lstStyle/>
          <a:p>
            <a:pPr marL="0" indent="0" algn="ctr">
              <a:buNone/>
            </a:pPr>
            <a:endParaRPr lang="en-US" sz="600" b="1" dirty="0" smtClean="0">
              <a:solidFill>
                <a:srgbClr val="FFFF00"/>
              </a:solidFill>
            </a:endParaRPr>
          </a:p>
          <a:p>
            <a:pPr marL="0" indent="0" algn="ctr">
              <a:buNone/>
            </a:pPr>
            <a:r>
              <a:rPr lang="en-US" sz="6600" b="1" dirty="0" smtClean="0">
                <a:solidFill>
                  <a:srgbClr val="FFFF00"/>
                </a:solidFill>
              </a:rPr>
              <a:t>To The Services</a:t>
            </a:r>
          </a:p>
          <a:p>
            <a:pPr marL="0" indent="0" algn="ctr">
              <a:buNone/>
            </a:pPr>
            <a:r>
              <a:rPr lang="en-US" sz="6600" b="1" dirty="0" smtClean="0">
                <a:solidFill>
                  <a:srgbClr val="FFFF00"/>
                </a:solidFill>
              </a:rPr>
              <a:t>Of The </a:t>
            </a:r>
          </a:p>
          <a:p>
            <a:pPr marL="0" indent="0" algn="ctr">
              <a:buNone/>
            </a:pPr>
            <a:endParaRPr lang="en-US" sz="400" b="1" dirty="0" smtClean="0">
              <a:solidFill>
                <a:srgbClr val="FFFF00"/>
              </a:solidFill>
            </a:endParaRPr>
          </a:p>
          <a:p>
            <a:pPr marL="0" indent="0" algn="ctr">
              <a:buNone/>
            </a:pPr>
            <a:endParaRPr lang="en-US" sz="400" b="1" dirty="0">
              <a:solidFill>
                <a:srgbClr val="FFFF00"/>
              </a:solidFill>
            </a:endParaRPr>
          </a:p>
          <a:p>
            <a:pPr marL="0" indent="0" algn="ctr">
              <a:buNone/>
            </a:pPr>
            <a:r>
              <a:rPr lang="en-US" sz="4800" b="1" dirty="0" smtClean="0">
                <a:solidFill>
                  <a:srgbClr val="FFFF00"/>
                </a:solidFill>
              </a:rPr>
              <a:t>Dunlap church of Christ</a:t>
            </a:r>
            <a:endParaRPr lang="en-US" sz="4800" b="1" dirty="0">
              <a:solidFill>
                <a:srgbClr val="FFFF00"/>
              </a:solidFill>
            </a:endParaRPr>
          </a:p>
        </p:txBody>
      </p:sp>
      <p:sp>
        <p:nvSpPr>
          <p:cNvPr id="6" name="TextBox 5"/>
          <p:cNvSpPr txBox="1"/>
          <p:nvPr/>
        </p:nvSpPr>
        <p:spPr>
          <a:xfrm>
            <a:off x="304800" y="5638800"/>
            <a:ext cx="8382000" cy="923330"/>
          </a:xfrm>
          <a:prstGeom prst="rect">
            <a:avLst/>
          </a:prstGeom>
          <a:noFill/>
        </p:spPr>
        <p:txBody>
          <a:bodyPr wrap="square" rtlCol="0">
            <a:spAutoFit/>
          </a:bodyPr>
          <a:lstStyle/>
          <a:p>
            <a:pPr algn="ctr"/>
            <a:r>
              <a:rPr lang="en-US" sz="5400" b="1" dirty="0" smtClean="0">
                <a:effectLst>
                  <a:outerShdw blurRad="38100" dist="38100" dir="2700000" algn="tl">
                    <a:srgbClr val="000000">
                      <a:alpha val="43137"/>
                    </a:srgbClr>
                  </a:outerShdw>
                </a:effectLst>
                <a:latin typeface="Arial Narrow" panose="020B0606020202030204" pitchFamily="34" charset="0"/>
              </a:rPr>
              <a:t>Questions? Just Let Us Know!</a:t>
            </a:r>
            <a:endParaRPr lang="en-US" sz="5400" b="1" dirty="0">
              <a:effectLst>
                <a:outerShdw blurRad="38100" dist="38100" dir="2700000" algn="tl">
                  <a:srgbClr val="000000">
                    <a:alpha val="43137"/>
                  </a:srgbClr>
                </a:outerShdw>
              </a:effectLst>
              <a:latin typeface="Arial Narrow" panose="020B0606020202030204" pitchFamily="34" charset="0"/>
            </a:endParaRPr>
          </a:p>
        </p:txBody>
      </p:sp>
    </p:spTree>
    <p:extLst>
      <p:ext uri="{BB962C8B-B14F-4D97-AF65-F5344CB8AC3E}">
        <p14:creationId xmlns:p14="http://schemas.microsoft.com/office/powerpoint/2010/main" val="15574420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6000" b="1" dirty="0">
                <a:solidFill>
                  <a:srgbClr val="FFFF00"/>
                </a:solidFill>
              </a:rPr>
              <a:t>Two Questions</a:t>
            </a:r>
          </a:p>
        </p:txBody>
      </p:sp>
      <p:sp>
        <p:nvSpPr>
          <p:cNvPr id="11267" name="Rectangle 3"/>
          <p:cNvSpPr>
            <a:spLocks noGrp="1" noChangeArrowheads="1"/>
          </p:cNvSpPr>
          <p:nvPr>
            <p:ph type="body" idx="1"/>
          </p:nvPr>
        </p:nvSpPr>
        <p:spPr>
          <a:xfrm>
            <a:off x="152400" y="1600200"/>
            <a:ext cx="8534400" cy="4530725"/>
          </a:xfrm>
        </p:spPr>
        <p:txBody>
          <a:bodyPr/>
          <a:lstStyle/>
          <a:p>
            <a:pPr algn="just">
              <a:buFont typeface="Wingdings" pitchFamily="2" charset="2"/>
              <a:buChar char="§"/>
            </a:pPr>
            <a:r>
              <a:rPr lang="en-US" altLang="en-US" sz="3300" b="1" dirty="0"/>
              <a:t>Which part of the New Testament </a:t>
            </a:r>
            <a:r>
              <a:rPr lang="en-US" altLang="en-US" sz="3400" b="1" dirty="0"/>
              <a:t>most pointedly addresses the daily life of the Christian?</a:t>
            </a:r>
          </a:p>
          <a:p>
            <a:pPr>
              <a:buFont typeface="Wingdings" pitchFamily="2" charset="2"/>
              <a:buNone/>
            </a:pPr>
            <a:r>
              <a:rPr lang="en-US" altLang="en-US" dirty="0"/>
              <a:t>                </a:t>
            </a:r>
            <a:r>
              <a:rPr lang="en-US" altLang="en-US" sz="3600" b="1" dirty="0">
                <a:solidFill>
                  <a:srgbClr val="FFFF00"/>
                </a:solidFill>
              </a:rPr>
              <a:t>the Epistles</a:t>
            </a:r>
          </a:p>
          <a:p>
            <a:pPr algn="just">
              <a:buFont typeface="Wingdings" pitchFamily="2" charset="2"/>
              <a:buChar char="§"/>
            </a:pPr>
            <a:r>
              <a:rPr lang="en-US" altLang="en-US" sz="3600" b="1" dirty="0"/>
              <a:t>Where do we usually go to learn about evangelism?</a:t>
            </a:r>
          </a:p>
          <a:p>
            <a:pPr>
              <a:buFont typeface="Wingdings" pitchFamily="2" charset="2"/>
              <a:buNone/>
            </a:pPr>
            <a:r>
              <a:rPr lang="en-US" altLang="en-US" dirty="0"/>
              <a:t>                     </a:t>
            </a:r>
            <a:r>
              <a:rPr lang="en-US" altLang="en-US" sz="3600" b="1" dirty="0">
                <a:solidFill>
                  <a:srgbClr val="FFFF00"/>
                </a:solidFill>
              </a:rPr>
              <a:t>Acts, WHY?</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z="5400" b="1" dirty="0">
                <a:solidFill>
                  <a:srgbClr val="FFFF00"/>
                </a:solidFill>
              </a:rPr>
              <a:t>Think About This!</a:t>
            </a:r>
          </a:p>
        </p:txBody>
      </p:sp>
      <p:sp>
        <p:nvSpPr>
          <p:cNvPr id="12291" name="Rectangle 3"/>
          <p:cNvSpPr>
            <a:spLocks noGrp="1" noChangeArrowheads="1"/>
          </p:cNvSpPr>
          <p:nvPr>
            <p:ph type="body" idx="1"/>
          </p:nvPr>
        </p:nvSpPr>
        <p:spPr>
          <a:xfrm>
            <a:off x="0" y="1600200"/>
            <a:ext cx="8915400" cy="4530725"/>
          </a:xfrm>
        </p:spPr>
        <p:txBody>
          <a:bodyPr/>
          <a:lstStyle/>
          <a:p>
            <a:pPr algn="just">
              <a:spcBef>
                <a:spcPts val="0"/>
              </a:spcBef>
            </a:pPr>
            <a:r>
              <a:rPr lang="en-US" altLang="en-US" sz="3400" b="1" dirty="0"/>
              <a:t>Obviously the book of Acts </a:t>
            </a:r>
            <a:r>
              <a:rPr lang="en-US" altLang="en-US" sz="3400" b="1" dirty="0" smtClean="0"/>
              <a:t>addresses </a:t>
            </a:r>
            <a:r>
              <a:rPr lang="en-US" altLang="en-US" sz="3400" b="1" dirty="0"/>
              <a:t>a very </a:t>
            </a:r>
            <a:r>
              <a:rPr lang="en-US" altLang="en-US" sz="3400" b="1" dirty="0" smtClean="0"/>
              <a:t>important aspect </a:t>
            </a:r>
            <a:r>
              <a:rPr lang="en-US" altLang="en-US" sz="3400" b="1" dirty="0"/>
              <a:t>of </a:t>
            </a:r>
            <a:r>
              <a:rPr lang="en-US" altLang="en-US" sz="3400" b="1" dirty="0" smtClean="0"/>
              <a:t>evangelism, the worldwide </a:t>
            </a:r>
            <a:r>
              <a:rPr lang="en-US" altLang="en-US" sz="3400" b="1" dirty="0"/>
              <a:t>preaching of the gospel</a:t>
            </a:r>
            <a:r>
              <a:rPr lang="en-US" altLang="en-US" sz="3400" b="1" dirty="0" smtClean="0"/>
              <a:t>. </a:t>
            </a:r>
            <a:r>
              <a:rPr lang="en-US" altLang="en-US" sz="3400" b="1" dirty="0" smtClean="0">
                <a:solidFill>
                  <a:srgbClr val="FFFF00"/>
                </a:solidFill>
              </a:rPr>
              <a:t>Acts 1:8</a:t>
            </a:r>
            <a:endParaRPr lang="en-US" altLang="en-US" sz="3400" b="1" dirty="0">
              <a:solidFill>
                <a:srgbClr val="FFFF00"/>
              </a:solidFill>
            </a:endParaRPr>
          </a:p>
          <a:p>
            <a:pPr algn="just"/>
            <a:r>
              <a:rPr lang="en-US" altLang="en-US" b="1" dirty="0" smtClean="0"/>
              <a:t>But, </a:t>
            </a:r>
            <a:r>
              <a:rPr lang="en-US" altLang="en-US" b="1" dirty="0"/>
              <a:t>most of Acts is about preachers preaching to those who have never heard about Jesus, something most Christians will never do.</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z="5400" b="1" dirty="0">
                <a:solidFill>
                  <a:srgbClr val="FFFF00"/>
                </a:solidFill>
              </a:rPr>
              <a:t>Continue To Think!</a:t>
            </a:r>
          </a:p>
        </p:txBody>
      </p:sp>
      <p:sp>
        <p:nvSpPr>
          <p:cNvPr id="13315" name="Rectangle 3"/>
          <p:cNvSpPr>
            <a:spLocks noGrp="1" noChangeArrowheads="1"/>
          </p:cNvSpPr>
          <p:nvPr>
            <p:ph type="body" idx="1"/>
          </p:nvPr>
        </p:nvSpPr>
        <p:spPr>
          <a:xfrm>
            <a:off x="0" y="1600200"/>
            <a:ext cx="8686800" cy="4530725"/>
          </a:xfrm>
        </p:spPr>
        <p:txBody>
          <a:bodyPr/>
          <a:lstStyle/>
          <a:p>
            <a:pPr algn="just">
              <a:lnSpc>
                <a:spcPct val="90000"/>
              </a:lnSpc>
            </a:pPr>
            <a:r>
              <a:rPr lang="en-US" altLang="en-US" sz="3400" dirty="0"/>
              <a:t>While Acts repeats the faithful response necessary to become a Christian, </a:t>
            </a:r>
            <a:r>
              <a:rPr lang="en-US" altLang="en-US" sz="3400" b="1" u="sng" dirty="0"/>
              <a:t>that is something every Christian should already know</a:t>
            </a:r>
            <a:r>
              <a:rPr lang="en-US" altLang="en-US" sz="3400" dirty="0"/>
              <a:t>.</a:t>
            </a:r>
          </a:p>
          <a:p>
            <a:pPr algn="just">
              <a:lnSpc>
                <a:spcPct val="90000"/>
              </a:lnSpc>
            </a:pPr>
            <a:r>
              <a:rPr lang="en-US" altLang="en-US" sz="3500" dirty="0"/>
              <a:t>Acts is an excellent place to take a person who has not obeyed the gospel, </a:t>
            </a:r>
            <a:r>
              <a:rPr lang="en-US" altLang="en-US" sz="3500" b="1" dirty="0">
                <a:solidFill>
                  <a:srgbClr val="FFFF00"/>
                </a:solidFill>
              </a:rPr>
              <a:t>but what does God want  a Christian to know about being evangelistic</a:t>
            </a:r>
            <a:r>
              <a:rPr lang="en-US" altLang="en-US" sz="3500" b="1" dirty="0"/>
              <a:t>?</a:t>
            </a:r>
          </a:p>
          <a:p>
            <a:pPr algn="just">
              <a:lnSpc>
                <a:spcPct val="90000"/>
              </a:lnSpc>
            </a:pPr>
            <a:endParaRPr lang="en-US" alt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z="4000" b="1" dirty="0">
                <a:solidFill>
                  <a:srgbClr val="FFFF00"/>
                </a:solidFill>
              </a:rPr>
              <a:t>The Facts Speak For Themselves</a:t>
            </a:r>
          </a:p>
        </p:txBody>
      </p:sp>
      <p:sp>
        <p:nvSpPr>
          <p:cNvPr id="14339" name="Rectangle 3"/>
          <p:cNvSpPr>
            <a:spLocks noGrp="1" noChangeArrowheads="1"/>
          </p:cNvSpPr>
          <p:nvPr>
            <p:ph type="body" idx="1"/>
          </p:nvPr>
        </p:nvSpPr>
        <p:spPr>
          <a:xfrm>
            <a:off x="228600" y="1371600"/>
            <a:ext cx="8458200" cy="4759325"/>
          </a:xfrm>
        </p:spPr>
        <p:txBody>
          <a:bodyPr/>
          <a:lstStyle/>
          <a:p>
            <a:pPr algn="just">
              <a:lnSpc>
                <a:spcPct val="90000"/>
              </a:lnSpc>
            </a:pPr>
            <a:r>
              <a:rPr lang="en-US" altLang="en-US" b="1" dirty="0"/>
              <a:t>Most conversions are made possible by friends and neighbors interacting with one another.</a:t>
            </a:r>
          </a:p>
          <a:p>
            <a:pPr algn="just">
              <a:lnSpc>
                <a:spcPct val="90000"/>
              </a:lnSpc>
            </a:pPr>
            <a:r>
              <a:rPr lang="en-US" altLang="en-US" b="1" dirty="0"/>
              <a:t>The most successful style of evangelism </a:t>
            </a:r>
            <a:r>
              <a:rPr lang="en-US" altLang="en-US" b="1" dirty="0" smtClean="0"/>
              <a:t>is evangelism through friendships. </a:t>
            </a:r>
            <a:endParaRPr lang="en-US" altLang="en-US" b="1" dirty="0"/>
          </a:p>
          <a:p>
            <a:pPr algn="just">
              <a:lnSpc>
                <a:spcPct val="90000"/>
              </a:lnSpc>
            </a:pPr>
            <a:r>
              <a:rPr lang="en-US" altLang="en-US" b="1" dirty="0"/>
              <a:t>Success is best found in relationships that engage in honest, natural conversation, rather than in worldly, high-pressure sales tactics.</a:t>
            </a:r>
          </a:p>
        </p:txBody>
      </p:sp>
      <p:sp>
        <p:nvSpPr>
          <p:cNvPr id="2" name="Oval 1"/>
          <p:cNvSpPr/>
          <p:nvPr/>
        </p:nvSpPr>
        <p:spPr>
          <a:xfrm>
            <a:off x="457200" y="609600"/>
            <a:ext cx="8382000" cy="5715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smtClean="0">
                <a:solidFill>
                  <a:schemeClr val="bg2"/>
                </a:solidFill>
                <a:effectLst>
                  <a:outerShdw blurRad="38100" dist="38100" dir="2700000" algn="tl">
                    <a:srgbClr val="000000">
                      <a:alpha val="43137"/>
                    </a:srgbClr>
                  </a:outerShdw>
                </a:effectLst>
              </a:rPr>
              <a:t>Muscle &amp; Shovel</a:t>
            </a:r>
            <a:endParaRPr lang="en-US" sz="9600" b="1" dirty="0">
              <a:solidFill>
                <a:schemeClr val="bg2"/>
              </a:solidFill>
              <a:effectLst>
                <a:outerShdw blurRad="38100" dist="38100" dir="2700000" algn="tl">
                  <a:srgbClr val="000000">
                    <a:alpha val="43137"/>
                  </a:srgb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b="1" dirty="0">
                <a:solidFill>
                  <a:srgbClr val="FFFF00"/>
                </a:solidFill>
              </a:rPr>
              <a:t>This Is Exactly What </a:t>
            </a:r>
            <a:br>
              <a:rPr lang="en-US" altLang="en-US" b="1" dirty="0">
                <a:solidFill>
                  <a:srgbClr val="FFFF00"/>
                </a:solidFill>
              </a:rPr>
            </a:br>
            <a:r>
              <a:rPr lang="en-US" altLang="en-US" b="1" dirty="0">
                <a:solidFill>
                  <a:srgbClr val="FFFF00"/>
                </a:solidFill>
              </a:rPr>
              <a:t>The Epistles Encourage.</a:t>
            </a:r>
          </a:p>
        </p:txBody>
      </p:sp>
      <p:sp>
        <p:nvSpPr>
          <p:cNvPr id="15363" name="Rectangle 3"/>
          <p:cNvSpPr>
            <a:spLocks noGrp="1" noChangeArrowheads="1"/>
          </p:cNvSpPr>
          <p:nvPr>
            <p:ph type="body" idx="1"/>
          </p:nvPr>
        </p:nvSpPr>
        <p:spPr>
          <a:xfrm>
            <a:off x="152400" y="1600200"/>
            <a:ext cx="8686800" cy="4530725"/>
          </a:xfrm>
        </p:spPr>
        <p:txBody>
          <a:bodyPr/>
          <a:lstStyle/>
          <a:p>
            <a:pPr algn="just">
              <a:lnSpc>
                <a:spcPct val="90000"/>
              </a:lnSpc>
            </a:pPr>
            <a:r>
              <a:rPr lang="en-US" altLang="en-US" b="1" dirty="0"/>
              <a:t>Evangelism is based on conversion and transformation rather than programs.</a:t>
            </a:r>
          </a:p>
          <a:p>
            <a:pPr algn="just">
              <a:lnSpc>
                <a:spcPct val="90000"/>
              </a:lnSpc>
            </a:pPr>
            <a:r>
              <a:rPr lang="en-US" altLang="en-US" b="1" dirty="0"/>
              <a:t>It is carried out in a natural, real-life way comfortably relating the gospel to the various situations of life.</a:t>
            </a:r>
          </a:p>
          <a:p>
            <a:pPr algn="ctr">
              <a:lnSpc>
                <a:spcPct val="90000"/>
              </a:lnSpc>
              <a:buFont typeface="Wingdings" pitchFamily="2" charset="2"/>
              <a:buNone/>
            </a:pPr>
            <a:r>
              <a:rPr lang="en-US" altLang="en-US" b="1" dirty="0">
                <a:solidFill>
                  <a:srgbClr val="FFFF00"/>
                </a:solidFill>
              </a:rPr>
              <a:t>I Peter 2:21; </a:t>
            </a:r>
            <a:r>
              <a:rPr lang="en-US" altLang="en-US" b="1" dirty="0" smtClean="0">
                <a:solidFill>
                  <a:srgbClr val="FFFF00"/>
                </a:solidFill>
              </a:rPr>
              <a:t>Ephesians 4:11-16</a:t>
            </a:r>
            <a:r>
              <a:rPr lang="en-US" altLang="en-US" b="1" dirty="0">
                <a:solidFill>
                  <a:srgbClr val="FFFF00"/>
                </a:solidFill>
              </a:rPr>
              <a:t>;</a:t>
            </a:r>
          </a:p>
          <a:p>
            <a:pPr algn="ctr">
              <a:lnSpc>
                <a:spcPct val="90000"/>
              </a:lnSpc>
              <a:buFont typeface="Wingdings" pitchFamily="2" charset="2"/>
              <a:buNone/>
            </a:pPr>
            <a:r>
              <a:rPr lang="en-US" altLang="en-US" b="1" dirty="0" smtClean="0">
                <a:solidFill>
                  <a:srgbClr val="FFFF00"/>
                </a:solidFill>
              </a:rPr>
              <a:t>Philippians 2:5-11; I Peter 3:15</a:t>
            </a:r>
            <a:r>
              <a:rPr lang="en-US" altLang="en-US" b="1" dirty="0">
                <a:solidFill>
                  <a:srgbClr val="FFFF00"/>
                </a:solidFill>
              </a:rPr>
              <a:t>;</a:t>
            </a:r>
          </a:p>
          <a:p>
            <a:pPr algn="ctr">
              <a:lnSpc>
                <a:spcPct val="90000"/>
              </a:lnSpc>
              <a:buFont typeface="Wingdings" pitchFamily="2" charset="2"/>
              <a:buNone/>
            </a:pPr>
            <a:r>
              <a:rPr lang="en-US" altLang="en-US" sz="3000" b="1" dirty="0" smtClean="0">
                <a:solidFill>
                  <a:srgbClr val="FFFF00"/>
                </a:solidFill>
              </a:rPr>
              <a:t>Hebrews 5:12-14; </a:t>
            </a:r>
            <a:r>
              <a:rPr lang="en-US" altLang="en-US" sz="3000" b="1" dirty="0">
                <a:solidFill>
                  <a:srgbClr val="FFFF00"/>
                </a:solidFill>
              </a:rPr>
              <a:t>I </a:t>
            </a:r>
            <a:r>
              <a:rPr lang="en-US" altLang="en-US" sz="3000" b="1" dirty="0" smtClean="0">
                <a:solidFill>
                  <a:srgbClr val="FFFF00"/>
                </a:solidFill>
              </a:rPr>
              <a:t>Peter 2:9  </a:t>
            </a:r>
            <a:endParaRPr lang="en-US" altLang="en-US" sz="3000" b="1" dirty="0">
              <a:solidFill>
                <a:srgbClr val="FFFF00"/>
              </a:solidFill>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3424844" y="533400"/>
            <a:ext cx="0" cy="535201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600200" y="2197331"/>
            <a:ext cx="5791201"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600200" y="4038600"/>
            <a:ext cx="5791200" cy="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638800" y="533400"/>
            <a:ext cx="0" cy="535201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Donut 15"/>
          <p:cNvSpPr/>
          <p:nvPr/>
        </p:nvSpPr>
        <p:spPr>
          <a:xfrm>
            <a:off x="1663930" y="545868"/>
            <a:ext cx="1536469" cy="1511531"/>
          </a:xfrm>
          <a:prstGeom prst="donu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ffectLst>
                <a:outerShdw blurRad="38100" dist="38100" dir="2700000" algn="tl">
                  <a:srgbClr val="000000">
                    <a:alpha val="43137"/>
                  </a:srgbClr>
                </a:outerShdw>
              </a:effectLst>
            </a:endParaRPr>
          </a:p>
        </p:txBody>
      </p:sp>
      <p:sp>
        <p:nvSpPr>
          <p:cNvPr id="17" name="Multiply 16"/>
          <p:cNvSpPr/>
          <p:nvPr/>
        </p:nvSpPr>
        <p:spPr>
          <a:xfrm>
            <a:off x="3374967" y="2111433"/>
            <a:ext cx="2263833" cy="2079567"/>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13349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3424844" y="533400"/>
            <a:ext cx="0" cy="535201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600200" y="2197331"/>
            <a:ext cx="5791201"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600200" y="4038600"/>
            <a:ext cx="5791200" cy="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638800" y="533400"/>
            <a:ext cx="0" cy="5352012"/>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pic>
        <p:nvPicPr>
          <p:cNvPr id="6146" name="Picture 2" descr="http://www.clipartlord.com/wp-content/uploads/2013/09/house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4806" y="2501374"/>
            <a:ext cx="2093994" cy="141606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www.clipartlord.com/wp-content/uploads/2013/09/house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2501374"/>
            <a:ext cx="2093994" cy="1416064"/>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www.clipartlord.com/wp-content/uploads/2013/09/house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48803" y="4374638"/>
            <a:ext cx="2093994" cy="141606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www.clipartlord.com/wp-content/uploads/2013/09/house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41934" y="4374638"/>
            <a:ext cx="2093994" cy="141606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www.clipartlord.com/wp-content/uploads/2013/09/house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4631" y="2549865"/>
            <a:ext cx="2093994" cy="141606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www.clipartlord.com/wp-content/uploads/2013/09/house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4609" y="777869"/>
            <a:ext cx="2093994" cy="141606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www.clipartlord.com/wp-content/uploads/2013/09/house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14631" y="781267"/>
            <a:ext cx="2093994" cy="141606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www.clipartlord.com/wp-content/uploads/2013/09/house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58603" y="781267"/>
            <a:ext cx="2093994" cy="141606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www.clipartlord.com/wp-content/uploads/2013/09/house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4374638"/>
            <a:ext cx="2093994" cy="141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28684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z="5400">
                <a:solidFill>
                  <a:schemeClr val="hlink"/>
                </a:solidFill>
                <a:effectLst>
                  <a:outerShdw blurRad="38100" dist="38100" dir="2700000" algn="tl">
                    <a:srgbClr val="000000"/>
                  </a:outerShdw>
                </a:effectLst>
                <a:latin typeface="Arial Black" pitchFamily="34" charset="0"/>
              </a:rPr>
              <a:t>The Simple Plan</a:t>
            </a:r>
          </a:p>
        </p:txBody>
      </p:sp>
      <p:sp>
        <p:nvSpPr>
          <p:cNvPr id="103427" name="Rectangle 3"/>
          <p:cNvSpPr>
            <a:spLocks noGrp="1" noChangeArrowheads="1"/>
          </p:cNvSpPr>
          <p:nvPr>
            <p:ph type="body" sz="half" idx="1"/>
          </p:nvPr>
        </p:nvSpPr>
        <p:spPr>
          <a:xfrm>
            <a:off x="0" y="1341438"/>
            <a:ext cx="9144000" cy="4525962"/>
          </a:xfrm>
        </p:spPr>
        <p:txBody>
          <a:bodyPr/>
          <a:lstStyle/>
          <a:p>
            <a:pPr algn="ctr">
              <a:buFont typeface="Wingdings" pitchFamily="2" charset="2"/>
              <a:buChar char="F"/>
            </a:pPr>
            <a:r>
              <a:rPr lang="en-US" sz="2700" dirty="0">
                <a:latin typeface="Arial Black" pitchFamily="34" charset="0"/>
              </a:rPr>
              <a:t>HEAR – </a:t>
            </a:r>
            <a:r>
              <a:rPr lang="en-US" sz="2700" dirty="0">
                <a:solidFill>
                  <a:srgbClr val="FFFF00"/>
                </a:solidFill>
                <a:effectLst>
                  <a:outerShdw blurRad="38100" dist="38100" dir="2700000" algn="tl">
                    <a:srgbClr val="000000"/>
                  </a:outerShdw>
                </a:effectLst>
                <a:latin typeface="Arial Black" pitchFamily="34" charset="0"/>
              </a:rPr>
              <a:t>Rom.10:17; Jno.20:30,31</a:t>
            </a:r>
          </a:p>
          <a:p>
            <a:pPr algn="ctr">
              <a:buFont typeface="Wingdings" pitchFamily="2" charset="2"/>
              <a:buChar char="F"/>
            </a:pPr>
            <a:r>
              <a:rPr lang="en-US" sz="2700" dirty="0">
                <a:latin typeface="Arial Black" pitchFamily="34" charset="0"/>
              </a:rPr>
              <a:t>BELIEVE – </a:t>
            </a:r>
            <a:r>
              <a:rPr lang="en-US" sz="2700" dirty="0">
                <a:solidFill>
                  <a:srgbClr val="FFFF00"/>
                </a:solidFill>
                <a:effectLst>
                  <a:outerShdw blurRad="38100" dist="38100" dir="2700000" algn="tl">
                    <a:srgbClr val="000000"/>
                  </a:outerShdw>
                </a:effectLst>
                <a:latin typeface="Arial Black" pitchFamily="34" charset="0"/>
              </a:rPr>
              <a:t>John 8:24; Hebrews 11:6</a:t>
            </a:r>
          </a:p>
          <a:p>
            <a:pPr algn="ctr">
              <a:buFont typeface="Wingdings" pitchFamily="2" charset="2"/>
              <a:buChar char="F"/>
            </a:pPr>
            <a:r>
              <a:rPr lang="en-US" sz="2700" dirty="0">
                <a:latin typeface="Arial Black" pitchFamily="34" charset="0"/>
              </a:rPr>
              <a:t>REPENT – </a:t>
            </a:r>
            <a:r>
              <a:rPr lang="en-US" sz="2700" dirty="0">
                <a:solidFill>
                  <a:srgbClr val="FFFF00"/>
                </a:solidFill>
                <a:effectLst>
                  <a:outerShdw blurRad="38100" dist="38100" dir="2700000" algn="tl">
                    <a:srgbClr val="000000"/>
                  </a:outerShdw>
                </a:effectLst>
                <a:latin typeface="Arial Black" pitchFamily="34" charset="0"/>
              </a:rPr>
              <a:t>Luke 13:3; Acts 17:30,31</a:t>
            </a:r>
          </a:p>
          <a:p>
            <a:pPr algn="ctr">
              <a:buFont typeface="Wingdings" pitchFamily="2" charset="2"/>
              <a:buChar char="F"/>
            </a:pPr>
            <a:r>
              <a:rPr lang="en-US" sz="2700" dirty="0">
                <a:latin typeface="Arial Black" pitchFamily="34" charset="0"/>
              </a:rPr>
              <a:t>CONFESS – </a:t>
            </a:r>
            <a:r>
              <a:rPr lang="en-US" sz="2700" dirty="0">
                <a:solidFill>
                  <a:srgbClr val="FFFF00"/>
                </a:solidFill>
                <a:effectLst>
                  <a:outerShdw blurRad="38100" dist="38100" dir="2700000" algn="tl">
                    <a:srgbClr val="000000"/>
                  </a:outerShdw>
                </a:effectLst>
                <a:latin typeface="Arial Black" pitchFamily="34" charset="0"/>
              </a:rPr>
              <a:t>Romans 10:10; Acts 8:37</a:t>
            </a:r>
          </a:p>
          <a:p>
            <a:pPr algn="ctr">
              <a:buFont typeface="Wingdings" pitchFamily="2" charset="2"/>
              <a:buChar char="F"/>
            </a:pPr>
            <a:r>
              <a:rPr lang="en-US" sz="2700" dirty="0">
                <a:latin typeface="Arial Black" pitchFamily="34" charset="0"/>
              </a:rPr>
              <a:t>BE BAPTIZED – </a:t>
            </a:r>
            <a:r>
              <a:rPr lang="en-US" sz="2700" dirty="0">
                <a:solidFill>
                  <a:srgbClr val="FFFF00"/>
                </a:solidFill>
                <a:effectLst>
                  <a:outerShdw blurRad="38100" dist="38100" dir="2700000" algn="tl">
                    <a:srgbClr val="000000"/>
                  </a:outerShdw>
                </a:effectLst>
                <a:latin typeface="Arial Black" pitchFamily="34" charset="0"/>
              </a:rPr>
              <a:t>Mk. 16:16; Acts 22:16</a:t>
            </a:r>
          </a:p>
          <a:p>
            <a:pPr algn="ctr">
              <a:buFont typeface="Wingdings" pitchFamily="2" charset="2"/>
              <a:buChar char="F"/>
            </a:pPr>
            <a:r>
              <a:rPr lang="en-US" sz="2700" dirty="0">
                <a:latin typeface="Arial Black" pitchFamily="34" charset="0"/>
              </a:rPr>
              <a:t>ADDED TO CHURCH (</a:t>
            </a:r>
            <a:r>
              <a:rPr lang="en-US" sz="2700" dirty="0">
                <a:solidFill>
                  <a:srgbClr val="FFFF00"/>
                </a:solidFill>
                <a:effectLst>
                  <a:outerShdw blurRad="38100" dist="38100" dir="2700000" algn="tl">
                    <a:srgbClr val="000000"/>
                  </a:outerShdw>
                </a:effectLst>
                <a:latin typeface="Arial Black" pitchFamily="34" charset="0"/>
              </a:rPr>
              <a:t>Acts 2:41,47</a:t>
            </a:r>
            <a:r>
              <a:rPr lang="en-US" sz="2700" dirty="0">
                <a:latin typeface="Arial Black" pitchFamily="34" charset="0"/>
              </a:rPr>
              <a:t>)</a:t>
            </a:r>
          </a:p>
          <a:p>
            <a:pPr algn="ctr">
              <a:buFont typeface="Wingdings" pitchFamily="2" charset="2"/>
              <a:buChar char="F"/>
            </a:pPr>
            <a:endParaRPr lang="en-US" sz="2700" dirty="0">
              <a:latin typeface="Arial Black" pitchFamily="34" charset="0"/>
            </a:endParaRPr>
          </a:p>
          <a:p>
            <a:pPr algn="just">
              <a:spcBef>
                <a:spcPct val="50000"/>
              </a:spcBef>
              <a:buFontTx/>
              <a:buNone/>
            </a:pPr>
            <a:endParaRPr lang="en-US" sz="2400" dirty="0"/>
          </a:p>
          <a:p>
            <a:pPr algn="ctr">
              <a:buFont typeface="Wingdings" pitchFamily="2" charset="2"/>
              <a:buChar char="F"/>
            </a:pPr>
            <a:endParaRPr lang="en-US" sz="2800" dirty="0"/>
          </a:p>
        </p:txBody>
      </p:sp>
    </p:spTree>
    <p:extLst>
      <p:ext uri="{BB962C8B-B14F-4D97-AF65-F5344CB8AC3E}">
        <p14:creationId xmlns:p14="http://schemas.microsoft.com/office/powerpoint/2010/main" val="27450557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3426"/>
                                        </p:tgtEl>
                                        <p:attrNameLst>
                                          <p:attrName>style.visibility</p:attrName>
                                        </p:attrNameLst>
                                      </p:cBhvr>
                                      <p:to>
                                        <p:strVal val="visible"/>
                                      </p:to>
                                    </p:set>
                                    <p:animEffect transition="in" filter="dissolve">
                                      <p:cBhvr>
                                        <p:cTn id="7" dur="500"/>
                                        <p:tgtEl>
                                          <p:spTgt spid="1034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3427">
                                            <p:txEl>
                                              <p:pRg st="0" end="0"/>
                                            </p:txEl>
                                          </p:spTgt>
                                        </p:tgtEl>
                                        <p:attrNameLst>
                                          <p:attrName>style.visibility</p:attrName>
                                        </p:attrNameLst>
                                      </p:cBhvr>
                                      <p:to>
                                        <p:strVal val="visible"/>
                                      </p:to>
                                    </p:set>
                                    <p:animEffect transition="in" filter="dissolve">
                                      <p:cBhvr>
                                        <p:cTn id="12" dur="500"/>
                                        <p:tgtEl>
                                          <p:spTgt spid="1034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3427">
                                            <p:txEl>
                                              <p:pRg st="1" end="1"/>
                                            </p:txEl>
                                          </p:spTgt>
                                        </p:tgtEl>
                                        <p:attrNameLst>
                                          <p:attrName>style.visibility</p:attrName>
                                        </p:attrNameLst>
                                      </p:cBhvr>
                                      <p:to>
                                        <p:strVal val="visible"/>
                                      </p:to>
                                    </p:set>
                                    <p:animEffect transition="in" filter="dissolve">
                                      <p:cBhvr>
                                        <p:cTn id="17" dur="500"/>
                                        <p:tgtEl>
                                          <p:spTgt spid="1034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3427">
                                            <p:txEl>
                                              <p:pRg st="2" end="2"/>
                                            </p:txEl>
                                          </p:spTgt>
                                        </p:tgtEl>
                                        <p:attrNameLst>
                                          <p:attrName>style.visibility</p:attrName>
                                        </p:attrNameLst>
                                      </p:cBhvr>
                                      <p:to>
                                        <p:strVal val="visible"/>
                                      </p:to>
                                    </p:set>
                                    <p:animEffect transition="in" filter="dissolve">
                                      <p:cBhvr>
                                        <p:cTn id="22" dur="500"/>
                                        <p:tgtEl>
                                          <p:spTgt spid="1034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3427">
                                            <p:txEl>
                                              <p:pRg st="3" end="3"/>
                                            </p:txEl>
                                          </p:spTgt>
                                        </p:tgtEl>
                                        <p:attrNameLst>
                                          <p:attrName>style.visibility</p:attrName>
                                        </p:attrNameLst>
                                      </p:cBhvr>
                                      <p:to>
                                        <p:strVal val="visible"/>
                                      </p:to>
                                    </p:set>
                                    <p:animEffect transition="in" filter="dissolve">
                                      <p:cBhvr>
                                        <p:cTn id="27" dur="500"/>
                                        <p:tgtEl>
                                          <p:spTgt spid="1034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3427">
                                            <p:txEl>
                                              <p:pRg st="4" end="4"/>
                                            </p:txEl>
                                          </p:spTgt>
                                        </p:tgtEl>
                                        <p:attrNameLst>
                                          <p:attrName>style.visibility</p:attrName>
                                        </p:attrNameLst>
                                      </p:cBhvr>
                                      <p:to>
                                        <p:strVal val="visible"/>
                                      </p:to>
                                    </p:set>
                                    <p:animEffect transition="in" filter="dissolve">
                                      <p:cBhvr>
                                        <p:cTn id="32" dur="500"/>
                                        <p:tgtEl>
                                          <p:spTgt spid="10342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3427">
                                            <p:txEl>
                                              <p:pRg st="5" end="5"/>
                                            </p:txEl>
                                          </p:spTgt>
                                        </p:tgtEl>
                                        <p:attrNameLst>
                                          <p:attrName>style.visibility</p:attrName>
                                        </p:attrNameLst>
                                      </p:cBhvr>
                                      <p:to>
                                        <p:strVal val="visible"/>
                                      </p:to>
                                    </p:set>
                                    <p:animEffect transition="in" filter="dissolve">
                                      <p:cBhvr>
                                        <p:cTn id="37" dur="500"/>
                                        <p:tgtEl>
                                          <p:spTgt spid="1034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P spid="10342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sz="5400">
                <a:solidFill>
                  <a:schemeClr val="hlink"/>
                </a:solidFill>
                <a:effectLst>
                  <a:outerShdw blurRad="38100" dist="38100" dir="2700000" algn="tl">
                    <a:srgbClr val="000000"/>
                  </a:outerShdw>
                </a:effectLst>
                <a:latin typeface="Arial Black" pitchFamily="34" charset="0"/>
              </a:rPr>
              <a:t>The Simple Plan</a:t>
            </a:r>
          </a:p>
        </p:txBody>
      </p:sp>
      <p:sp>
        <p:nvSpPr>
          <p:cNvPr id="140291" name="Rectangle 3"/>
          <p:cNvSpPr>
            <a:spLocks noGrp="1" noChangeArrowheads="1"/>
          </p:cNvSpPr>
          <p:nvPr>
            <p:ph type="body" sz="half" idx="1"/>
          </p:nvPr>
        </p:nvSpPr>
        <p:spPr>
          <a:xfrm>
            <a:off x="0" y="1341438"/>
            <a:ext cx="9144000" cy="4525962"/>
          </a:xfrm>
        </p:spPr>
        <p:txBody>
          <a:bodyPr/>
          <a:lstStyle/>
          <a:p>
            <a:pPr algn="ctr">
              <a:buFont typeface="Wingdings" pitchFamily="2" charset="2"/>
              <a:buChar char="F"/>
            </a:pPr>
            <a:r>
              <a:rPr lang="en-US" sz="2700" dirty="0">
                <a:latin typeface="Arial Black" pitchFamily="34" charset="0"/>
              </a:rPr>
              <a:t>HEAR – </a:t>
            </a:r>
            <a:r>
              <a:rPr lang="en-US" sz="2700" dirty="0">
                <a:solidFill>
                  <a:srgbClr val="FFFF00"/>
                </a:solidFill>
                <a:effectLst>
                  <a:outerShdw blurRad="38100" dist="38100" dir="2700000" algn="tl">
                    <a:srgbClr val="000000"/>
                  </a:outerShdw>
                </a:effectLst>
                <a:latin typeface="Arial Black" pitchFamily="34" charset="0"/>
              </a:rPr>
              <a:t>Rom.10:17; Jno.20:30,31</a:t>
            </a:r>
          </a:p>
          <a:p>
            <a:pPr algn="ctr">
              <a:buFont typeface="Wingdings" pitchFamily="2" charset="2"/>
              <a:buChar char="F"/>
            </a:pPr>
            <a:r>
              <a:rPr lang="en-US" sz="2700" dirty="0">
                <a:latin typeface="Arial Black" pitchFamily="34" charset="0"/>
              </a:rPr>
              <a:t>BELIEVE – </a:t>
            </a:r>
            <a:r>
              <a:rPr lang="en-US" sz="2700" dirty="0">
                <a:solidFill>
                  <a:srgbClr val="FFFF00"/>
                </a:solidFill>
                <a:effectLst>
                  <a:outerShdw blurRad="38100" dist="38100" dir="2700000" algn="tl">
                    <a:srgbClr val="000000"/>
                  </a:outerShdw>
                </a:effectLst>
                <a:latin typeface="Arial Black" pitchFamily="34" charset="0"/>
              </a:rPr>
              <a:t>John 8:24; Hebrews 11:6</a:t>
            </a:r>
          </a:p>
          <a:p>
            <a:pPr algn="ctr">
              <a:buFont typeface="Wingdings" pitchFamily="2" charset="2"/>
              <a:buChar char="F"/>
            </a:pPr>
            <a:r>
              <a:rPr lang="en-US" sz="2700" dirty="0">
                <a:latin typeface="Arial Black" pitchFamily="34" charset="0"/>
              </a:rPr>
              <a:t>REPENT – </a:t>
            </a:r>
            <a:r>
              <a:rPr lang="en-US" sz="2700" dirty="0">
                <a:solidFill>
                  <a:srgbClr val="FFFF00"/>
                </a:solidFill>
                <a:effectLst>
                  <a:outerShdw blurRad="38100" dist="38100" dir="2700000" algn="tl">
                    <a:srgbClr val="000000"/>
                  </a:outerShdw>
                </a:effectLst>
                <a:latin typeface="Arial Black" pitchFamily="34" charset="0"/>
              </a:rPr>
              <a:t>Luke 13:3; Acts 17:30,31</a:t>
            </a:r>
          </a:p>
          <a:p>
            <a:pPr algn="ctr">
              <a:buFont typeface="Wingdings" pitchFamily="2" charset="2"/>
              <a:buChar char="F"/>
            </a:pPr>
            <a:r>
              <a:rPr lang="en-US" sz="2700" dirty="0">
                <a:latin typeface="Arial Black" pitchFamily="34" charset="0"/>
              </a:rPr>
              <a:t>CONFESS – </a:t>
            </a:r>
            <a:r>
              <a:rPr lang="en-US" sz="2700" dirty="0">
                <a:solidFill>
                  <a:srgbClr val="FFFF00"/>
                </a:solidFill>
                <a:effectLst>
                  <a:outerShdw blurRad="38100" dist="38100" dir="2700000" algn="tl">
                    <a:srgbClr val="000000"/>
                  </a:outerShdw>
                </a:effectLst>
                <a:latin typeface="Arial Black" pitchFamily="34" charset="0"/>
              </a:rPr>
              <a:t>Romans 10:10; Acts 8:37</a:t>
            </a:r>
          </a:p>
          <a:p>
            <a:pPr algn="ctr">
              <a:buFont typeface="Wingdings" pitchFamily="2" charset="2"/>
              <a:buChar char="F"/>
            </a:pPr>
            <a:r>
              <a:rPr lang="en-US" sz="2700" dirty="0">
                <a:latin typeface="Arial Black" pitchFamily="34" charset="0"/>
              </a:rPr>
              <a:t>BE BAPTIZED – </a:t>
            </a:r>
            <a:r>
              <a:rPr lang="en-US" sz="2700" dirty="0">
                <a:solidFill>
                  <a:srgbClr val="FFFF00"/>
                </a:solidFill>
                <a:effectLst>
                  <a:outerShdw blurRad="38100" dist="38100" dir="2700000" algn="tl">
                    <a:srgbClr val="000000"/>
                  </a:outerShdw>
                </a:effectLst>
                <a:latin typeface="Arial Black" pitchFamily="34" charset="0"/>
              </a:rPr>
              <a:t>Mk. 16:16; Acts 22:16</a:t>
            </a:r>
          </a:p>
          <a:p>
            <a:pPr algn="ctr">
              <a:buFont typeface="Wingdings" pitchFamily="2" charset="2"/>
              <a:buChar char="F"/>
            </a:pPr>
            <a:r>
              <a:rPr lang="en-US" sz="2700" dirty="0">
                <a:latin typeface="Arial Black" pitchFamily="34" charset="0"/>
              </a:rPr>
              <a:t>ADDED TO CHURCH (</a:t>
            </a:r>
            <a:r>
              <a:rPr lang="en-US" sz="2700" dirty="0">
                <a:solidFill>
                  <a:srgbClr val="FFFF00"/>
                </a:solidFill>
                <a:effectLst>
                  <a:outerShdw blurRad="38100" dist="38100" dir="2700000" algn="tl">
                    <a:srgbClr val="000000"/>
                  </a:outerShdw>
                </a:effectLst>
                <a:latin typeface="Arial Black" pitchFamily="34" charset="0"/>
              </a:rPr>
              <a:t>Acts 2:41,47</a:t>
            </a:r>
            <a:r>
              <a:rPr lang="en-US" sz="2700" dirty="0">
                <a:latin typeface="Arial Black" pitchFamily="34" charset="0"/>
              </a:rPr>
              <a:t>)</a:t>
            </a:r>
          </a:p>
          <a:p>
            <a:pPr algn="ctr">
              <a:buFont typeface="Wingdings" pitchFamily="2" charset="2"/>
              <a:buChar char="F"/>
            </a:pPr>
            <a:endParaRPr lang="en-US" sz="2700" dirty="0">
              <a:latin typeface="Arial Black" pitchFamily="34" charset="0"/>
            </a:endParaRPr>
          </a:p>
          <a:p>
            <a:pPr algn="just">
              <a:spcBef>
                <a:spcPct val="50000"/>
              </a:spcBef>
              <a:buFontTx/>
              <a:buNone/>
            </a:pPr>
            <a:endParaRPr lang="en-US" sz="2400" dirty="0"/>
          </a:p>
          <a:p>
            <a:pPr algn="ctr">
              <a:buFont typeface="Wingdings" pitchFamily="2" charset="2"/>
              <a:buChar char="F"/>
            </a:pPr>
            <a:endParaRPr lang="en-US" sz="2800" dirty="0"/>
          </a:p>
        </p:txBody>
      </p:sp>
      <p:pic>
        <p:nvPicPr>
          <p:cNvPr id="140292" name="Picture 4" descr="bd06662_"/>
          <p:cNvPicPr>
            <a:picLocks noGrp="1" noChangeAspect="1" noChangeArrowheads="1"/>
          </p:cNvPicPr>
          <p:nvPr>
            <p:ph sz="quarter" idx="2"/>
          </p:nvPr>
        </p:nvPicPr>
        <p:blipFill>
          <a:blip r:embed="rId2"/>
          <a:srcRect/>
          <a:stretch>
            <a:fillRect/>
          </a:stretch>
        </p:blipFill>
        <p:spPr>
          <a:xfrm>
            <a:off x="2590800" y="5029200"/>
            <a:ext cx="1793875" cy="1587500"/>
          </a:xfrm>
          <a:noFill/>
          <a:ln/>
        </p:spPr>
      </p:pic>
      <p:sp>
        <p:nvSpPr>
          <p:cNvPr id="140293" name="Line 5"/>
          <p:cNvSpPr>
            <a:spLocks noChangeShapeType="1"/>
          </p:cNvSpPr>
          <p:nvPr/>
        </p:nvSpPr>
        <p:spPr bwMode="auto">
          <a:xfrm flipH="1">
            <a:off x="4284663" y="4292600"/>
            <a:ext cx="3240087" cy="1563688"/>
          </a:xfrm>
          <a:prstGeom prst="line">
            <a:avLst/>
          </a:prstGeom>
          <a:noFill/>
          <a:ln w="76200">
            <a:solidFill>
              <a:srgbClr val="FF3300"/>
            </a:solidFill>
            <a:miter lim="800000"/>
            <a:headEnd/>
            <a:tailEnd type="triangle" w="med" len="med"/>
          </a:ln>
          <a:effectLst/>
        </p:spPr>
        <p:txBody>
          <a:bodyPr wrap="none"/>
          <a:lstStyle/>
          <a:p>
            <a:endParaRPr lang="en-US"/>
          </a:p>
        </p:txBody>
      </p:sp>
    </p:spTree>
    <p:extLst>
      <p:ext uri="{BB962C8B-B14F-4D97-AF65-F5344CB8AC3E}">
        <p14:creationId xmlns:p14="http://schemas.microsoft.com/office/powerpoint/2010/main" val="254449635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04800"/>
            <a:ext cx="7772400" cy="898525"/>
          </a:xfrm>
          <a:solidFill>
            <a:schemeClr val="tx1"/>
          </a:solidFill>
        </p:spPr>
        <p:txBody>
          <a:bodyPr/>
          <a:lstStyle/>
          <a:p>
            <a:r>
              <a:rPr lang="en-US" altLang="en-US" b="1" dirty="0" smtClean="0">
                <a:solidFill>
                  <a:schemeClr val="bg2"/>
                </a:solidFill>
                <a:effectLst/>
              </a:rPr>
              <a:t>I Corinthians 1:18-21</a:t>
            </a:r>
            <a:endParaRPr lang="en-US" altLang="en-US" b="1" dirty="0">
              <a:solidFill>
                <a:schemeClr val="bg2"/>
              </a:solidFill>
              <a:effectLst/>
            </a:endParaRPr>
          </a:p>
        </p:txBody>
      </p:sp>
      <p:sp>
        <p:nvSpPr>
          <p:cNvPr id="2051" name="Rectangle 3"/>
          <p:cNvSpPr>
            <a:spLocks noGrp="1" noChangeArrowheads="1"/>
          </p:cNvSpPr>
          <p:nvPr>
            <p:ph type="subTitle" idx="1"/>
          </p:nvPr>
        </p:nvSpPr>
        <p:spPr>
          <a:xfrm>
            <a:off x="228600" y="1371600"/>
            <a:ext cx="8534400" cy="1752600"/>
          </a:xfrm>
        </p:spPr>
        <p:txBody>
          <a:bodyPr/>
          <a:lstStyle/>
          <a:p>
            <a:pPr algn="just">
              <a:spcBef>
                <a:spcPts val="0"/>
              </a:spcBef>
            </a:pPr>
            <a:r>
              <a:rPr lang="en-US" sz="4600" b="1" dirty="0" smtClean="0">
                <a:latin typeface="Arial Narrow" panose="020B0606020202030204" pitchFamily="34" charset="0"/>
              </a:rPr>
              <a:t>“For </a:t>
            </a:r>
            <a:r>
              <a:rPr lang="en-US" sz="4600" b="1" dirty="0">
                <a:latin typeface="Arial Narrow" panose="020B0606020202030204" pitchFamily="34" charset="0"/>
              </a:rPr>
              <a:t>the preaching of the cross is to them that perish foolishness; but unto us which are saved it is the power of God. </a:t>
            </a:r>
            <a:r>
              <a:rPr lang="en-US" sz="4600" b="1" dirty="0" smtClean="0">
                <a:latin typeface="Arial Narrow" panose="020B0606020202030204" pitchFamily="34" charset="0"/>
              </a:rPr>
              <a:t>(19) </a:t>
            </a:r>
            <a:r>
              <a:rPr lang="en-US" sz="4600" b="1" dirty="0">
                <a:latin typeface="Arial Narrow" panose="020B0606020202030204" pitchFamily="34" charset="0"/>
              </a:rPr>
              <a:t>For it is written, I will destroy the wisdom of the wise, and will bring to nothing the understanding of the prudent</a:t>
            </a:r>
            <a:r>
              <a:rPr lang="en-US" sz="4600" b="1" dirty="0" smtClean="0">
                <a:latin typeface="Arial Narrow" panose="020B0606020202030204" pitchFamily="34" charset="0"/>
              </a:rPr>
              <a:t>.” </a:t>
            </a:r>
            <a:endParaRPr lang="en-US" sz="4600" b="1" dirty="0">
              <a:latin typeface="Arial Narrow" panose="020B0606020202030204" pitchFamily="34" charset="0"/>
            </a:endParaRPr>
          </a:p>
        </p:txBody>
      </p:sp>
    </p:spTree>
    <p:extLst>
      <p:ext uri="{BB962C8B-B14F-4D97-AF65-F5344CB8AC3E}">
        <p14:creationId xmlns:p14="http://schemas.microsoft.com/office/powerpoint/2010/main" val="428781754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28600" y="31865"/>
            <a:ext cx="8458200" cy="1752600"/>
          </a:xfrm>
        </p:spPr>
        <p:txBody>
          <a:bodyPr/>
          <a:lstStyle/>
          <a:p>
            <a:pPr algn="just">
              <a:spcBef>
                <a:spcPts val="0"/>
              </a:spcBef>
            </a:pPr>
            <a:r>
              <a:rPr lang="en-US" sz="4800" b="1" dirty="0">
                <a:latin typeface="Arial Narrow" panose="020B0606020202030204" pitchFamily="34" charset="0"/>
              </a:rPr>
              <a:t>(</a:t>
            </a:r>
            <a:r>
              <a:rPr lang="en-US" sz="4800" b="1" dirty="0" smtClean="0">
                <a:latin typeface="Arial Narrow" panose="020B0606020202030204" pitchFamily="34" charset="0"/>
              </a:rPr>
              <a:t>20) Where </a:t>
            </a:r>
            <a:r>
              <a:rPr lang="en-US" sz="4800" b="1" i="1" dirty="0">
                <a:latin typeface="Arial Narrow" panose="020B0606020202030204" pitchFamily="34" charset="0"/>
              </a:rPr>
              <a:t>is</a:t>
            </a:r>
            <a:r>
              <a:rPr lang="en-US" sz="4800" b="1" dirty="0">
                <a:latin typeface="Arial Narrow" panose="020B0606020202030204" pitchFamily="34" charset="0"/>
              </a:rPr>
              <a:t> the wise? where </a:t>
            </a:r>
            <a:r>
              <a:rPr lang="en-US" sz="4800" b="1" i="1" dirty="0">
                <a:latin typeface="Arial Narrow" panose="020B0606020202030204" pitchFamily="34" charset="0"/>
              </a:rPr>
              <a:t>is</a:t>
            </a:r>
            <a:r>
              <a:rPr lang="en-US" sz="4800" b="1" dirty="0">
                <a:latin typeface="Arial Narrow" panose="020B0606020202030204" pitchFamily="34" charset="0"/>
              </a:rPr>
              <a:t> the scribe? where </a:t>
            </a:r>
            <a:r>
              <a:rPr lang="en-US" sz="4800" b="1" i="1" dirty="0">
                <a:latin typeface="Arial Narrow" panose="020B0606020202030204" pitchFamily="34" charset="0"/>
              </a:rPr>
              <a:t>is</a:t>
            </a:r>
            <a:r>
              <a:rPr lang="en-US" sz="4800" b="1" dirty="0">
                <a:latin typeface="Arial Narrow" panose="020B0606020202030204" pitchFamily="34" charset="0"/>
              </a:rPr>
              <a:t> the disputer of this world? hath not God made foolish the wisdom of this world? </a:t>
            </a:r>
            <a:r>
              <a:rPr lang="en-US" sz="4800" b="1" dirty="0" smtClean="0">
                <a:latin typeface="Arial Narrow" panose="020B0606020202030204" pitchFamily="34" charset="0"/>
              </a:rPr>
              <a:t>(21) </a:t>
            </a:r>
            <a:r>
              <a:rPr lang="en-US" sz="4800" b="1" dirty="0">
                <a:latin typeface="Arial Narrow" panose="020B0606020202030204" pitchFamily="34" charset="0"/>
              </a:rPr>
              <a:t>For after that in the wisdom of God the world by wisdom knew not God, it pleased God by the foolishness of preaching to save them that believe. </a:t>
            </a:r>
          </a:p>
        </p:txBody>
      </p:sp>
    </p:spTree>
    <p:extLst>
      <p:ext uri="{BB962C8B-B14F-4D97-AF65-F5344CB8AC3E}">
        <p14:creationId xmlns:p14="http://schemas.microsoft.com/office/powerpoint/2010/main" val="24108698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77813"/>
            <a:ext cx="9144000" cy="1139825"/>
          </a:xfrm>
        </p:spPr>
        <p:txBody>
          <a:bodyPr/>
          <a:lstStyle/>
          <a:p>
            <a:r>
              <a:rPr lang="en-US" altLang="en-US" b="1" dirty="0">
                <a:solidFill>
                  <a:srgbClr val="FFFF00"/>
                </a:solidFill>
              </a:rPr>
              <a:t>It Is </a:t>
            </a:r>
            <a:r>
              <a:rPr lang="en-US" altLang="en-US" b="1" dirty="0" smtClean="0">
                <a:solidFill>
                  <a:srgbClr val="FFFF00"/>
                </a:solidFill>
              </a:rPr>
              <a:t>Somebody’s </a:t>
            </a:r>
            <a:r>
              <a:rPr lang="en-US" altLang="en-US" b="1" dirty="0">
                <a:solidFill>
                  <a:srgbClr val="FFFF00"/>
                </a:solidFill>
              </a:rPr>
              <a:t>Responsibility </a:t>
            </a:r>
            <a:br>
              <a:rPr lang="en-US" altLang="en-US" b="1" dirty="0">
                <a:solidFill>
                  <a:srgbClr val="FFFF00"/>
                </a:solidFill>
              </a:rPr>
            </a:br>
            <a:r>
              <a:rPr lang="en-US" altLang="en-US" b="1" dirty="0">
                <a:solidFill>
                  <a:srgbClr val="FFFF00"/>
                </a:solidFill>
              </a:rPr>
              <a:t>To Be True </a:t>
            </a:r>
            <a:r>
              <a:rPr lang="en-US" altLang="en-US" b="1" dirty="0" err="1">
                <a:solidFill>
                  <a:srgbClr val="FFFF00"/>
                </a:solidFill>
              </a:rPr>
              <a:t>Restorationists</a:t>
            </a:r>
            <a:r>
              <a:rPr lang="en-US" altLang="en-US" b="1" dirty="0">
                <a:solidFill>
                  <a:srgbClr val="FFFF00"/>
                </a:solidFill>
              </a:rPr>
              <a:t>.</a:t>
            </a:r>
          </a:p>
        </p:txBody>
      </p:sp>
      <p:sp>
        <p:nvSpPr>
          <p:cNvPr id="8195" name="Rectangle 3"/>
          <p:cNvSpPr>
            <a:spLocks noGrp="1" noChangeArrowheads="1"/>
          </p:cNvSpPr>
          <p:nvPr>
            <p:ph type="body" idx="1"/>
          </p:nvPr>
        </p:nvSpPr>
        <p:spPr/>
        <p:txBody>
          <a:bodyPr/>
          <a:lstStyle/>
          <a:p>
            <a:pPr marL="0" indent="0" algn="ctr">
              <a:lnSpc>
                <a:spcPct val="90000"/>
              </a:lnSpc>
              <a:buNone/>
            </a:pPr>
            <a:r>
              <a:rPr lang="en-US" altLang="en-US" sz="4400" b="1" dirty="0" smtClean="0">
                <a:latin typeface="Arial Narrow" panose="020B0606020202030204" pitchFamily="34" charset="0"/>
              </a:rPr>
              <a:t>King Hezekiah  - </a:t>
            </a:r>
            <a:r>
              <a:rPr lang="en-US" altLang="en-US" sz="4400" b="1" dirty="0" smtClean="0">
                <a:solidFill>
                  <a:srgbClr val="FFFF00"/>
                </a:solidFill>
                <a:latin typeface="Arial Narrow" panose="020B0606020202030204" pitchFamily="34" charset="0"/>
              </a:rPr>
              <a:t>II </a:t>
            </a:r>
            <a:r>
              <a:rPr lang="en-US" altLang="en-US" sz="4400" b="1" dirty="0">
                <a:solidFill>
                  <a:srgbClr val="FFFF00"/>
                </a:solidFill>
                <a:latin typeface="Arial Narrow" panose="020B0606020202030204" pitchFamily="34" charset="0"/>
              </a:rPr>
              <a:t>Chronicles </a:t>
            </a:r>
            <a:r>
              <a:rPr lang="en-US" altLang="en-US" sz="4400" b="1" dirty="0" smtClean="0">
                <a:solidFill>
                  <a:srgbClr val="FFFF00"/>
                </a:solidFill>
                <a:latin typeface="Arial Narrow" panose="020B0606020202030204" pitchFamily="34" charset="0"/>
              </a:rPr>
              <a:t>29-32</a:t>
            </a:r>
            <a:endParaRPr lang="en-US" altLang="en-US" sz="4400" b="1" dirty="0">
              <a:latin typeface="Arial Narrow" panose="020B0606020202030204" pitchFamily="34" charset="0"/>
            </a:endParaRPr>
          </a:p>
          <a:p>
            <a:pPr marL="0" indent="0" algn="just">
              <a:lnSpc>
                <a:spcPct val="90000"/>
              </a:lnSpc>
              <a:buNone/>
            </a:pPr>
            <a:r>
              <a:rPr lang="en-US" altLang="en-US" sz="4400" b="1" dirty="0" smtClean="0">
                <a:latin typeface="Arial Narrow" panose="020B0606020202030204" pitchFamily="34" charset="0"/>
              </a:rPr>
              <a:t>In </a:t>
            </a:r>
            <a:r>
              <a:rPr lang="en-US" altLang="en-US" sz="4400" b="1" dirty="0">
                <a:latin typeface="Arial Narrow" panose="020B0606020202030204" pitchFamily="34" charset="0"/>
              </a:rPr>
              <a:t>spite of an idolatrous </a:t>
            </a:r>
            <a:r>
              <a:rPr lang="en-US" altLang="en-US" sz="4400" b="1" dirty="0" smtClean="0">
                <a:latin typeface="Arial Narrow" panose="020B0606020202030204" pitchFamily="34" charset="0"/>
              </a:rPr>
              <a:t>father </a:t>
            </a:r>
          </a:p>
          <a:p>
            <a:pPr marL="0" indent="0" algn="just">
              <a:lnSpc>
                <a:spcPct val="90000"/>
              </a:lnSpc>
              <a:buNone/>
            </a:pPr>
            <a:r>
              <a:rPr lang="en-US" altLang="en-US" sz="4000" b="1" dirty="0" smtClean="0">
                <a:latin typeface="Arial Narrow" panose="020B0606020202030204" pitchFamily="34" charset="0"/>
              </a:rPr>
              <a:t>         He </a:t>
            </a:r>
            <a:r>
              <a:rPr lang="en-US" altLang="en-US" sz="4000" b="1" dirty="0" smtClean="0">
                <a:latin typeface="Arial Narrow" panose="020B0606020202030204" pitchFamily="34" charset="0"/>
              </a:rPr>
              <a:t>cleansed </a:t>
            </a:r>
            <a:r>
              <a:rPr lang="en-US" altLang="en-US" sz="4000" b="1" dirty="0">
                <a:latin typeface="Arial Narrow" panose="020B0606020202030204" pitchFamily="34" charset="0"/>
              </a:rPr>
              <a:t>the </a:t>
            </a:r>
            <a:r>
              <a:rPr lang="en-US" altLang="en-US" sz="4000" b="1" dirty="0" smtClean="0">
                <a:latin typeface="Arial Narrow" panose="020B0606020202030204" pitchFamily="34" charset="0"/>
              </a:rPr>
              <a:t>temple </a:t>
            </a:r>
          </a:p>
          <a:p>
            <a:pPr marL="0" indent="0" algn="just">
              <a:lnSpc>
                <a:spcPct val="90000"/>
              </a:lnSpc>
              <a:buNone/>
            </a:pPr>
            <a:r>
              <a:rPr lang="en-US" altLang="en-US" sz="4000" b="1" dirty="0">
                <a:latin typeface="Arial Narrow" panose="020B0606020202030204" pitchFamily="34" charset="0"/>
              </a:rPr>
              <a:t> </a:t>
            </a:r>
            <a:r>
              <a:rPr lang="en-US" altLang="en-US" sz="4000" b="1" dirty="0" smtClean="0">
                <a:latin typeface="Arial Narrow" panose="020B0606020202030204" pitchFamily="34" charset="0"/>
              </a:rPr>
              <a:t>        He </a:t>
            </a:r>
            <a:r>
              <a:rPr lang="en-US" altLang="en-US" sz="4000" b="1" dirty="0" smtClean="0">
                <a:latin typeface="Arial Narrow" panose="020B0606020202030204" pitchFamily="34" charset="0"/>
              </a:rPr>
              <a:t>restored </a:t>
            </a:r>
            <a:r>
              <a:rPr lang="en-US" altLang="en-US" sz="4000" b="1" dirty="0">
                <a:latin typeface="Arial Narrow" panose="020B0606020202030204" pitchFamily="34" charset="0"/>
              </a:rPr>
              <a:t>temple worship, </a:t>
            </a:r>
            <a:endParaRPr lang="en-US" altLang="en-US" sz="4000" b="1" dirty="0" smtClean="0">
              <a:latin typeface="Arial Narrow" panose="020B0606020202030204" pitchFamily="34" charset="0"/>
            </a:endParaRPr>
          </a:p>
          <a:p>
            <a:pPr marL="0" indent="0" algn="just">
              <a:lnSpc>
                <a:spcPct val="90000"/>
              </a:lnSpc>
              <a:buNone/>
            </a:pPr>
            <a:r>
              <a:rPr lang="en-US" altLang="en-US" sz="4000" b="1" dirty="0">
                <a:latin typeface="Arial Narrow" panose="020B0606020202030204" pitchFamily="34" charset="0"/>
              </a:rPr>
              <a:t> </a:t>
            </a:r>
            <a:r>
              <a:rPr lang="en-US" altLang="en-US" sz="4000" b="1" dirty="0" smtClean="0">
                <a:latin typeface="Arial Narrow" panose="020B0606020202030204" pitchFamily="34" charset="0"/>
              </a:rPr>
              <a:t>        He </a:t>
            </a:r>
            <a:r>
              <a:rPr lang="en-US" altLang="en-US" sz="4000" b="1" dirty="0" smtClean="0">
                <a:latin typeface="Arial Narrow" panose="020B0606020202030204" pitchFamily="34" charset="0"/>
              </a:rPr>
              <a:t>restored </a:t>
            </a:r>
            <a:r>
              <a:rPr lang="en-US" altLang="en-US" sz="4000" b="1" dirty="0">
                <a:latin typeface="Arial Narrow" panose="020B0606020202030204" pitchFamily="34" charset="0"/>
              </a:rPr>
              <a:t>the </a:t>
            </a:r>
            <a:r>
              <a:rPr lang="en-US" altLang="en-US" sz="4000" b="1" dirty="0" smtClean="0">
                <a:latin typeface="Arial Narrow" panose="020B0606020202030204" pitchFamily="34" charset="0"/>
              </a:rPr>
              <a:t>priesthood </a:t>
            </a:r>
          </a:p>
          <a:p>
            <a:pPr marL="0" indent="0" algn="just">
              <a:lnSpc>
                <a:spcPct val="90000"/>
              </a:lnSpc>
              <a:buNone/>
            </a:pPr>
            <a:r>
              <a:rPr lang="en-US" altLang="en-US" sz="4000" b="1" dirty="0">
                <a:latin typeface="Arial Narrow" panose="020B0606020202030204" pitchFamily="34" charset="0"/>
              </a:rPr>
              <a:t> </a:t>
            </a:r>
            <a:r>
              <a:rPr lang="en-US" altLang="en-US" sz="4000" b="1" dirty="0" smtClean="0">
                <a:latin typeface="Arial Narrow" panose="020B0606020202030204" pitchFamily="34" charset="0"/>
              </a:rPr>
              <a:t>        </a:t>
            </a:r>
            <a:r>
              <a:rPr lang="en-US" altLang="en-US" sz="4000" b="1" dirty="0" smtClean="0">
                <a:latin typeface="Arial Narrow" panose="020B0606020202030204" pitchFamily="34" charset="0"/>
              </a:rPr>
              <a:t>and He restored </a:t>
            </a:r>
            <a:r>
              <a:rPr lang="en-US" altLang="en-US" sz="4000" b="1" dirty="0">
                <a:latin typeface="Arial Narrow" panose="020B0606020202030204" pitchFamily="34" charset="0"/>
              </a:rPr>
              <a:t>the Passover.</a:t>
            </a:r>
          </a:p>
          <a:p>
            <a:pPr marL="0" indent="0">
              <a:lnSpc>
                <a:spcPct val="90000"/>
              </a:lnSpc>
              <a:buNone/>
            </a:pPr>
            <a:endParaRPr lang="en-US" altLang="en-US" sz="28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277813"/>
            <a:ext cx="9144000" cy="1139825"/>
          </a:xfrm>
        </p:spPr>
        <p:txBody>
          <a:bodyPr/>
          <a:lstStyle/>
          <a:p>
            <a:r>
              <a:rPr lang="en-US" altLang="en-US" b="1" dirty="0">
                <a:solidFill>
                  <a:srgbClr val="FFFF00"/>
                </a:solidFill>
              </a:rPr>
              <a:t>It Is </a:t>
            </a:r>
            <a:r>
              <a:rPr lang="en-US" altLang="en-US" b="1" dirty="0" smtClean="0">
                <a:solidFill>
                  <a:srgbClr val="FFFF00"/>
                </a:solidFill>
              </a:rPr>
              <a:t>Somebody’s </a:t>
            </a:r>
            <a:r>
              <a:rPr lang="en-US" altLang="en-US" b="1" dirty="0">
                <a:solidFill>
                  <a:srgbClr val="FFFF00"/>
                </a:solidFill>
              </a:rPr>
              <a:t>Responsibility </a:t>
            </a:r>
            <a:br>
              <a:rPr lang="en-US" altLang="en-US" b="1" dirty="0">
                <a:solidFill>
                  <a:srgbClr val="FFFF00"/>
                </a:solidFill>
              </a:rPr>
            </a:br>
            <a:r>
              <a:rPr lang="en-US" altLang="en-US" b="1" dirty="0">
                <a:solidFill>
                  <a:srgbClr val="FFFF00"/>
                </a:solidFill>
              </a:rPr>
              <a:t>To Be True </a:t>
            </a:r>
            <a:r>
              <a:rPr lang="en-US" altLang="en-US" b="1" dirty="0" err="1">
                <a:solidFill>
                  <a:srgbClr val="FFFF00"/>
                </a:solidFill>
              </a:rPr>
              <a:t>Restorationists</a:t>
            </a:r>
            <a:r>
              <a:rPr lang="en-US" altLang="en-US" b="1" dirty="0">
                <a:solidFill>
                  <a:srgbClr val="FFFF00"/>
                </a:solidFill>
              </a:rPr>
              <a:t>.</a:t>
            </a:r>
          </a:p>
        </p:txBody>
      </p:sp>
      <p:sp>
        <p:nvSpPr>
          <p:cNvPr id="8195" name="Rectangle 3"/>
          <p:cNvSpPr>
            <a:spLocks noGrp="1" noChangeArrowheads="1"/>
          </p:cNvSpPr>
          <p:nvPr>
            <p:ph type="body" idx="1"/>
          </p:nvPr>
        </p:nvSpPr>
        <p:spPr>
          <a:xfrm>
            <a:off x="228600" y="1600200"/>
            <a:ext cx="8458200" cy="4530725"/>
          </a:xfrm>
        </p:spPr>
        <p:txBody>
          <a:bodyPr/>
          <a:lstStyle/>
          <a:p>
            <a:pPr algn="just">
              <a:lnSpc>
                <a:spcPct val="90000"/>
              </a:lnSpc>
            </a:pPr>
            <a:r>
              <a:rPr lang="en-US" altLang="en-US" sz="4800" b="1" dirty="0" smtClean="0">
                <a:latin typeface="Arial Narrow" panose="020B0606020202030204" pitchFamily="34" charset="0"/>
              </a:rPr>
              <a:t>Following the example </a:t>
            </a:r>
            <a:r>
              <a:rPr lang="en-US" altLang="en-US" sz="4800" b="1" dirty="0">
                <a:latin typeface="Arial Narrow" panose="020B0606020202030204" pitchFamily="34" charset="0"/>
              </a:rPr>
              <a:t>of King Josiah, </a:t>
            </a:r>
            <a:r>
              <a:rPr lang="en-US" altLang="en-US" sz="4800" b="1" dirty="0" smtClean="0">
                <a:solidFill>
                  <a:srgbClr val="FFFF00"/>
                </a:solidFill>
                <a:latin typeface="Arial Narrow" panose="020B0606020202030204" pitchFamily="34" charset="0"/>
              </a:rPr>
              <a:t>II </a:t>
            </a:r>
            <a:r>
              <a:rPr lang="en-US" altLang="en-US" sz="4800" b="1" dirty="0">
                <a:solidFill>
                  <a:srgbClr val="FFFF00"/>
                </a:solidFill>
                <a:latin typeface="Arial Narrow" panose="020B0606020202030204" pitchFamily="34" charset="0"/>
              </a:rPr>
              <a:t>Kings 22,23</a:t>
            </a:r>
            <a:r>
              <a:rPr lang="en-US" altLang="en-US" sz="4800" b="1" dirty="0">
                <a:latin typeface="Arial Narrow" panose="020B0606020202030204" pitchFamily="34" charset="0"/>
              </a:rPr>
              <a:t>, who had to do the same </a:t>
            </a:r>
            <a:r>
              <a:rPr lang="en-US" altLang="en-US" sz="4800" b="1" dirty="0" smtClean="0">
                <a:latin typeface="Arial Narrow" panose="020B0606020202030204" pitchFamily="34" charset="0"/>
              </a:rPr>
              <a:t>thing less </a:t>
            </a:r>
            <a:r>
              <a:rPr lang="en-US" altLang="en-US" sz="4800" b="1" dirty="0">
                <a:latin typeface="Arial Narrow" panose="020B0606020202030204" pitchFamily="34" charset="0"/>
              </a:rPr>
              <a:t>than 70 years later. </a:t>
            </a:r>
          </a:p>
          <a:p>
            <a:pPr algn="just">
              <a:lnSpc>
                <a:spcPct val="90000"/>
              </a:lnSpc>
            </a:pPr>
            <a:r>
              <a:rPr lang="en-US" altLang="en-US" sz="4800" b="1" dirty="0" smtClean="0">
                <a:latin typeface="Arial Narrow" panose="020B0606020202030204" pitchFamily="34" charset="0"/>
              </a:rPr>
              <a:t>Following the example </a:t>
            </a:r>
            <a:r>
              <a:rPr lang="en-US" altLang="en-US" sz="4800" b="1" dirty="0">
                <a:latin typeface="Arial Narrow" panose="020B0606020202030204" pitchFamily="34" charset="0"/>
              </a:rPr>
              <a:t>of </a:t>
            </a:r>
            <a:r>
              <a:rPr lang="en-US" altLang="en-US" sz="4800" b="1" dirty="0" smtClean="0">
                <a:latin typeface="Arial Narrow" panose="020B0606020202030204" pitchFamily="34" charset="0"/>
              </a:rPr>
              <a:t>Paul in </a:t>
            </a:r>
            <a:r>
              <a:rPr lang="en-US" altLang="en-US" sz="4800" b="1" dirty="0">
                <a:solidFill>
                  <a:srgbClr val="FFFF00"/>
                </a:solidFill>
                <a:latin typeface="Arial Narrow" panose="020B0606020202030204" pitchFamily="34" charset="0"/>
              </a:rPr>
              <a:t>I </a:t>
            </a:r>
            <a:r>
              <a:rPr lang="en-US" altLang="en-US" sz="4800" b="1" dirty="0" smtClean="0">
                <a:solidFill>
                  <a:srgbClr val="FFFF00"/>
                </a:solidFill>
                <a:latin typeface="Arial Narrow" panose="020B0606020202030204" pitchFamily="34" charset="0"/>
              </a:rPr>
              <a:t>Corinthians 11</a:t>
            </a:r>
            <a:r>
              <a:rPr lang="en-US" altLang="en-US" sz="4800" b="1" dirty="0">
                <a:latin typeface="Arial Narrow" panose="020B0606020202030204" pitchFamily="34" charset="0"/>
              </a:rPr>
              <a:t>, who restored the Lord’s supper at Corinth.</a:t>
            </a:r>
          </a:p>
          <a:p>
            <a:pPr>
              <a:lnSpc>
                <a:spcPct val="90000"/>
              </a:lnSpc>
            </a:pPr>
            <a:endParaRPr lang="en-US" altLang="en-US" sz="2800" dirty="0"/>
          </a:p>
        </p:txBody>
      </p:sp>
    </p:spTree>
    <p:extLst>
      <p:ext uri="{BB962C8B-B14F-4D97-AF65-F5344CB8AC3E}">
        <p14:creationId xmlns:p14="http://schemas.microsoft.com/office/powerpoint/2010/main" val="255871931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52400"/>
            <a:ext cx="8229600" cy="1139825"/>
          </a:xfrm>
        </p:spPr>
        <p:txBody>
          <a:bodyPr/>
          <a:lstStyle/>
          <a:p>
            <a:r>
              <a:rPr lang="en-US" altLang="en-US" b="1" dirty="0">
                <a:solidFill>
                  <a:srgbClr val="FFFF00"/>
                </a:solidFill>
              </a:rPr>
              <a:t>It Is </a:t>
            </a:r>
            <a:r>
              <a:rPr lang="en-US" altLang="en-US" b="1" u="sng" dirty="0">
                <a:solidFill>
                  <a:srgbClr val="FFFF00"/>
                </a:solidFill>
              </a:rPr>
              <a:t>Our</a:t>
            </a:r>
            <a:r>
              <a:rPr lang="en-US" altLang="en-US" b="1" dirty="0">
                <a:solidFill>
                  <a:srgbClr val="FFFF00"/>
                </a:solidFill>
              </a:rPr>
              <a:t> Responsibility </a:t>
            </a:r>
            <a:br>
              <a:rPr lang="en-US" altLang="en-US" b="1" dirty="0">
                <a:solidFill>
                  <a:srgbClr val="FFFF00"/>
                </a:solidFill>
              </a:rPr>
            </a:br>
            <a:r>
              <a:rPr lang="en-US" altLang="en-US" b="1" dirty="0">
                <a:solidFill>
                  <a:srgbClr val="FFFF00"/>
                </a:solidFill>
              </a:rPr>
              <a:t>To Be True </a:t>
            </a:r>
            <a:r>
              <a:rPr lang="en-US" altLang="en-US" b="1" dirty="0" err="1">
                <a:solidFill>
                  <a:srgbClr val="FFFF00"/>
                </a:solidFill>
              </a:rPr>
              <a:t>Restorationists</a:t>
            </a:r>
            <a:r>
              <a:rPr lang="en-US" altLang="en-US" b="1" dirty="0">
                <a:solidFill>
                  <a:srgbClr val="FFFF00"/>
                </a:solidFill>
              </a:rPr>
              <a:t>.</a:t>
            </a:r>
          </a:p>
        </p:txBody>
      </p:sp>
      <p:sp>
        <p:nvSpPr>
          <p:cNvPr id="17411" name="Rectangle 3"/>
          <p:cNvSpPr>
            <a:spLocks noGrp="1" noChangeArrowheads="1"/>
          </p:cNvSpPr>
          <p:nvPr>
            <p:ph type="body" idx="1"/>
          </p:nvPr>
        </p:nvSpPr>
        <p:spPr>
          <a:xfrm>
            <a:off x="228600" y="1295400"/>
            <a:ext cx="8610600" cy="4530725"/>
          </a:xfrm>
        </p:spPr>
        <p:txBody>
          <a:bodyPr/>
          <a:lstStyle/>
          <a:p>
            <a:pPr algn="just"/>
            <a:r>
              <a:rPr lang="en-US" altLang="en-US" sz="4000" b="1" dirty="0" smtClean="0">
                <a:latin typeface="Arial Narrow" panose="020B0606020202030204" pitchFamily="34" charset="0"/>
              </a:rPr>
              <a:t>Per these examples, corruption </a:t>
            </a:r>
            <a:r>
              <a:rPr lang="en-US" altLang="en-US" sz="4000" b="1" dirty="0">
                <a:latin typeface="Arial Narrow" panose="020B0606020202030204" pitchFamily="34" charset="0"/>
              </a:rPr>
              <a:t>and apostasy demanded a return to God’s way, </a:t>
            </a:r>
            <a:r>
              <a:rPr lang="en-US" altLang="en-US" sz="4000" b="1" u="sng" dirty="0">
                <a:latin typeface="Arial Narrow" panose="020B0606020202030204" pitchFamily="34" charset="0"/>
              </a:rPr>
              <a:t>even so today</a:t>
            </a:r>
            <a:r>
              <a:rPr lang="en-US" altLang="en-US" sz="4000" b="1" dirty="0">
                <a:latin typeface="Arial Narrow" panose="020B0606020202030204" pitchFamily="34" charset="0"/>
              </a:rPr>
              <a:t>.</a:t>
            </a:r>
          </a:p>
          <a:p>
            <a:pPr algn="just"/>
            <a:r>
              <a:rPr lang="en-US" altLang="en-US" sz="4000" b="1" dirty="0">
                <a:latin typeface="Arial Narrow" panose="020B0606020202030204" pitchFamily="34" charset="0"/>
              </a:rPr>
              <a:t>“Restoration” – a putting or bringing back into a former, normal, or unimpaired </a:t>
            </a:r>
            <a:r>
              <a:rPr lang="en-US" altLang="en-US" sz="4000" b="1" dirty="0" smtClean="0">
                <a:latin typeface="Arial Narrow" panose="020B0606020202030204" pitchFamily="34" charset="0"/>
              </a:rPr>
              <a:t>state </a:t>
            </a:r>
            <a:r>
              <a:rPr lang="en-US" altLang="en-US" sz="4000" b="1" dirty="0">
                <a:latin typeface="Arial Narrow" panose="020B0606020202030204" pitchFamily="34" charset="0"/>
              </a:rPr>
              <a:t>or condition through repairing, rebuilding, and altering. </a:t>
            </a:r>
            <a:endParaRPr lang="en-US" altLang="en-US" sz="4000" b="1" dirty="0" smtClean="0">
              <a:latin typeface="Arial Narrow" panose="020B0606020202030204" pitchFamily="34" charset="0"/>
            </a:endParaRPr>
          </a:p>
          <a:p>
            <a:pPr algn="just"/>
            <a:r>
              <a:rPr lang="en-US" altLang="en-US" sz="4000" b="1" dirty="0" smtClean="0">
                <a:latin typeface="Arial Narrow" panose="020B0606020202030204" pitchFamily="34" charset="0"/>
              </a:rPr>
              <a:t>As illustrated in </a:t>
            </a:r>
            <a:r>
              <a:rPr lang="en-US" altLang="en-US" sz="4000" b="1" dirty="0" smtClean="0">
                <a:solidFill>
                  <a:srgbClr val="FFFF00"/>
                </a:solidFill>
                <a:latin typeface="Arial Narrow" panose="020B0606020202030204" pitchFamily="34" charset="0"/>
              </a:rPr>
              <a:t>Jeremiah 1:9-10</a:t>
            </a:r>
            <a:endParaRPr lang="en-US" altLang="en-US" sz="4000" b="1" dirty="0">
              <a:solidFill>
                <a:srgbClr val="FFFF00"/>
              </a:solidFill>
              <a:latin typeface="Arial Narrow" panose="020B0606020202030204"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2167"/>
            <a:ext cx="8229600" cy="1139825"/>
          </a:xfrm>
        </p:spPr>
        <p:txBody>
          <a:bodyPr/>
          <a:lstStyle/>
          <a:p>
            <a:r>
              <a:rPr lang="en-US" altLang="en-US" sz="6000" b="1" dirty="0" smtClean="0">
                <a:solidFill>
                  <a:srgbClr val="FFFF00"/>
                </a:solidFill>
              </a:rPr>
              <a:t>Jeremiah 1:9-10</a:t>
            </a:r>
            <a:endParaRPr lang="en-US" altLang="en-US" sz="6000" b="1" dirty="0">
              <a:solidFill>
                <a:srgbClr val="FFFF00"/>
              </a:solidFill>
            </a:endParaRPr>
          </a:p>
        </p:txBody>
      </p:sp>
      <p:sp>
        <p:nvSpPr>
          <p:cNvPr id="17411" name="Rectangle 3"/>
          <p:cNvSpPr>
            <a:spLocks noGrp="1" noChangeArrowheads="1"/>
          </p:cNvSpPr>
          <p:nvPr>
            <p:ph type="body" idx="1"/>
          </p:nvPr>
        </p:nvSpPr>
        <p:spPr>
          <a:xfrm>
            <a:off x="228600" y="1066800"/>
            <a:ext cx="8534400" cy="4530725"/>
          </a:xfrm>
        </p:spPr>
        <p:txBody>
          <a:bodyPr/>
          <a:lstStyle/>
          <a:p>
            <a:pPr marL="0" indent="0" algn="just">
              <a:buNone/>
            </a:pPr>
            <a:r>
              <a:rPr lang="en-US" sz="4200" b="1" dirty="0" smtClean="0">
                <a:latin typeface="Arial Narrow" panose="020B0606020202030204" pitchFamily="34" charset="0"/>
              </a:rPr>
              <a:t>“Then </a:t>
            </a:r>
            <a:r>
              <a:rPr lang="en-US" sz="4200" b="1" dirty="0">
                <a:latin typeface="Arial Narrow" panose="020B0606020202030204" pitchFamily="34" charset="0"/>
              </a:rPr>
              <a:t>the LORD put forth his hand, and touched my mouth. And the LORD said unto me, Behold, I have put my words in thy mouth. </a:t>
            </a:r>
            <a:r>
              <a:rPr lang="en-US" sz="4200" b="1" dirty="0" smtClean="0">
                <a:latin typeface="Arial Narrow" panose="020B0606020202030204" pitchFamily="34" charset="0"/>
              </a:rPr>
              <a:t>(10) </a:t>
            </a:r>
            <a:r>
              <a:rPr lang="en-US" sz="4200" b="1" dirty="0">
                <a:latin typeface="Arial Narrow" panose="020B0606020202030204" pitchFamily="34" charset="0"/>
              </a:rPr>
              <a:t>See, I have this day set thee over the nations and over the kingdoms, to root out, and to pull down, and to destroy, and to throw down, to build, and to plant</a:t>
            </a:r>
            <a:r>
              <a:rPr lang="en-US" sz="4200" b="1" dirty="0" smtClean="0">
                <a:latin typeface="Arial Narrow" panose="020B0606020202030204" pitchFamily="34" charset="0"/>
              </a:rPr>
              <a:t>.” </a:t>
            </a:r>
            <a:endParaRPr lang="en-US" sz="4200" b="1" dirty="0">
              <a:latin typeface="Arial Narrow" panose="020B0606020202030204" pitchFamily="34" charset="0"/>
            </a:endParaRPr>
          </a:p>
        </p:txBody>
      </p:sp>
    </p:spTree>
    <p:extLst>
      <p:ext uri="{BB962C8B-B14F-4D97-AF65-F5344CB8AC3E}">
        <p14:creationId xmlns:p14="http://schemas.microsoft.com/office/powerpoint/2010/main" val="426577988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66502"/>
            <a:ext cx="8229600" cy="1139825"/>
          </a:xfrm>
        </p:spPr>
        <p:txBody>
          <a:bodyPr/>
          <a:lstStyle/>
          <a:p>
            <a:r>
              <a:rPr lang="en-US" altLang="en-US" sz="4000" b="1" dirty="0">
                <a:solidFill>
                  <a:srgbClr val="FFFF00"/>
                </a:solidFill>
              </a:rPr>
              <a:t>If We Seek Membership In The Church Of The New Testament…</a:t>
            </a:r>
          </a:p>
        </p:txBody>
      </p:sp>
      <p:sp>
        <p:nvSpPr>
          <p:cNvPr id="9219" name="Rectangle 3"/>
          <p:cNvSpPr>
            <a:spLocks noGrp="1" noChangeArrowheads="1"/>
          </p:cNvSpPr>
          <p:nvPr>
            <p:ph type="body" idx="1"/>
          </p:nvPr>
        </p:nvSpPr>
        <p:spPr>
          <a:xfrm>
            <a:off x="152400" y="1295400"/>
            <a:ext cx="8610600" cy="4530725"/>
          </a:xfrm>
        </p:spPr>
        <p:txBody>
          <a:bodyPr/>
          <a:lstStyle/>
          <a:p>
            <a:pPr algn="just">
              <a:spcBef>
                <a:spcPts val="0"/>
              </a:spcBef>
            </a:pPr>
            <a:r>
              <a:rPr lang="en-US" altLang="en-US" sz="4000" b="1" dirty="0">
                <a:latin typeface="Arial Narrow" panose="020B0606020202030204" pitchFamily="34" charset="0"/>
              </a:rPr>
              <a:t>The wisdom of men will not get the job done. </a:t>
            </a:r>
            <a:r>
              <a:rPr lang="en-US" altLang="en-US" sz="4000" b="1" dirty="0">
                <a:solidFill>
                  <a:srgbClr val="FFFF00"/>
                </a:solidFill>
                <a:latin typeface="Arial Narrow" panose="020B0606020202030204" pitchFamily="34" charset="0"/>
              </a:rPr>
              <a:t>I Corinthians 1:18-21</a:t>
            </a:r>
          </a:p>
          <a:p>
            <a:pPr algn="just">
              <a:spcBef>
                <a:spcPts val="0"/>
              </a:spcBef>
            </a:pPr>
            <a:r>
              <a:rPr lang="en-US" altLang="en-US" sz="4000" b="1" dirty="0">
                <a:latin typeface="Arial Narrow" panose="020B0606020202030204" pitchFamily="34" charset="0"/>
              </a:rPr>
              <a:t>The </a:t>
            </a:r>
            <a:r>
              <a:rPr lang="en-US" altLang="en-US" sz="4000" b="1" dirty="0" smtClean="0">
                <a:latin typeface="Arial Narrow" panose="020B0606020202030204" pitchFamily="34" charset="0"/>
              </a:rPr>
              <a:t>doctrines </a:t>
            </a:r>
            <a:r>
              <a:rPr lang="en-US" altLang="en-US" sz="4000" b="1" dirty="0">
                <a:latin typeface="Arial Narrow" panose="020B0606020202030204" pitchFamily="34" charset="0"/>
              </a:rPr>
              <a:t>of men will not suffice. </a:t>
            </a:r>
            <a:r>
              <a:rPr lang="en-US" altLang="en-US" sz="4000" b="1" dirty="0">
                <a:solidFill>
                  <a:srgbClr val="FFFF00"/>
                </a:solidFill>
                <a:latin typeface="Arial Narrow" panose="020B0606020202030204" pitchFamily="34" charset="0"/>
              </a:rPr>
              <a:t>Matthew 15:7-9; Isaiah 29:13</a:t>
            </a:r>
          </a:p>
          <a:p>
            <a:pPr algn="just">
              <a:spcBef>
                <a:spcPts val="0"/>
              </a:spcBef>
            </a:pPr>
            <a:r>
              <a:rPr lang="en-US" altLang="en-US" sz="4000" b="1" dirty="0">
                <a:latin typeface="Arial Narrow" panose="020B0606020202030204" pitchFamily="34" charset="0"/>
              </a:rPr>
              <a:t>The traditions of men will be looked upon as just that. </a:t>
            </a:r>
            <a:r>
              <a:rPr lang="en-US" altLang="en-US" sz="4000" b="1" dirty="0">
                <a:solidFill>
                  <a:srgbClr val="FFFF00"/>
                </a:solidFill>
                <a:latin typeface="Arial Narrow" panose="020B0606020202030204" pitchFamily="34" charset="0"/>
              </a:rPr>
              <a:t>Mark 7:8</a:t>
            </a:r>
          </a:p>
          <a:p>
            <a:pPr algn="just">
              <a:spcBef>
                <a:spcPts val="0"/>
              </a:spcBef>
            </a:pPr>
            <a:r>
              <a:rPr lang="en-US" altLang="en-US" sz="3900" b="1" dirty="0">
                <a:latin typeface="Arial Narrow" panose="020B0606020202030204" pitchFamily="34" charset="0"/>
              </a:rPr>
              <a:t>We can be guilty of the same thing, in </a:t>
            </a:r>
            <a:r>
              <a:rPr lang="en-US" altLang="en-US" sz="3800" b="1" dirty="0">
                <a:latin typeface="Arial Narrow" panose="020B0606020202030204" pitchFamily="34" charset="0"/>
              </a:rPr>
              <a:t>principle, addressed by Paul in </a:t>
            </a:r>
            <a:r>
              <a:rPr lang="en-US" altLang="en-US" sz="3800" b="1" dirty="0" smtClean="0">
                <a:solidFill>
                  <a:srgbClr val="FFFF00"/>
                </a:solidFill>
                <a:latin typeface="Arial Narrow" panose="020B0606020202030204" pitchFamily="34" charset="0"/>
              </a:rPr>
              <a:t>Rom.10:1-3</a:t>
            </a:r>
            <a:endParaRPr lang="en-US" altLang="en-US" sz="3800" b="1" dirty="0">
              <a:latin typeface="Arial Narrow" panose="020B0606020202030204"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277813"/>
            <a:ext cx="9144000" cy="1139825"/>
          </a:xfrm>
        </p:spPr>
        <p:txBody>
          <a:bodyPr/>
          <a:lstStyle/>
          <a:p>
            <a:r>
              <a:rPr lang="en-US" altLang="en-US" b="1" dirty="0">
                <a:solidFill>
                  <a:srgbClr val="FFFF00"/>
                </a:solidFill>
              </a:rPr>
              <a:t>The Fourfold Division of the N.T.</a:t>
            </a:r>
          </a:p>
        </p:txBody>
      </p:sp>
      <p:sp>
        <p:nvSpPr>
          <p:cNvPr id="10243" name="Rectangle 3"/>
          <p:cNvSpPr>
            <a:spLocks noGrp="1" noChangeArrowheads="1"/>
          </p:cNvSpPr>
          <p:nvPr>
            <p:ph type="body" idx="1"/>
          </p:nvPr>
        </p:nvSpPr>
        <p:spPr>
          <a:xfrm>
            <a:off x="166255" y="1600200"/>
            <a:ext cx="8672945" cy="4530725"/>
          </a:xfrm>
        </p:spPr>
        <p:txBody>
          <a:bodyPr/>
          <a:lstStyle/>
          <a:p>
            <a:r>
              <a:rPr lang="en-US" altLang="en-US" sz="4000" b="1" dirty="0"/>
              <a:t>The Gospel Accounts.</a:t>
            </a:r>
          </a:p>
          <a:p>
            <a:r>
              <a:rPr lang="en-US" altLang="en-US" sz="4000" b="1" dirty="0"/>
              <a:t>The History Of Acts.</a:t>
            </a:r>
          </a:p>
          <a:p>
            <a:r>
              <a:rPr lang="en-US" altLang="en-US" sz="4000" b="1" dirty="0"/>
              <a:t>The Epistles.</a:t>
            </a:r>
          </a:p>
          <a:p>
            <a:r>
              <a:rPr lang="en-US" altLang="en-US" sz="4000" b="1" dirty="0"/>
              <a:t>The Prophecy Of Revelation.</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260</TotalTime>
  <Words>797</Words>
  <Application>Microsoft Office PowerPoint</Application>
  <PresentationFormat>On-screen Show (4:3)</PresentationFormat>
  <Paragraphs>77</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Globe</vt:lpstr>
      <vt:lpstr>Welcome</vt:lpstr>
      <vt:lpstr>I Corinthians 1:18-21</vt:lpstr>
      <vt:lpstr>PowerPoint Presentation</vt:lpstr>
      <vt:lpstr>It Is Somebody’s Responsibility  To Be True Restorationists.</vt:lpstr>
      <vt:lpstr>It Is Somebody’s Responsibility  To Be True Restorationists.</vt:lpstr>
      <vt:lpstr>It Is Our Responsibility  To Be True Restorationists.</vt:lpstr>
      <vt:lpstr>Jeremiah 1:9-10</vt:lpstr>
      <vt:lpstr>If We Seek Membership In The Church Of The New Testament…</vt:lpstr>
      <vt:lpstr>The Fourfold Division of the N.T.</vt:lpstr>
      <vt:lpstr>Two Questions</vt:lpstr>
      <vt:lpstr>Think About This!</vt:lpstr>
      <vt:lpstr>Continue To Think!</vt:lpstr>
      <vt:lpstr>The Facts Speak For Themselves</vt:lpstr>
      <vt:lpstr>This Is Exactly What  The Epistles Encourage.</vt:lpstr>
      <vt:lpstr>PowerPoint Presentation</vt:lpstr>
      <vt:lpstr>PowerPoint Presentation</vt:lpstr>
      <vt:lpstr>The Simple Plan</vt:lpstr>
      <vt:lpstr>The Simple Plan</vt:lpstr>
    </vt:vector>
  </TitlesOfParts>
  <Company>Dunlap 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Restoring Evangelism</dc:title>
  <dc:creator>Freddie T. Clayton</dc:creator>
  <cp:lastModifiedBy>ftcla</cp:lastModifiedBy>
  <cp:revision>18</cp:revision>
  <dcterms:created xsi:type="dcterms:W3CDTF">2004-03-22T20:31:08Z</dcterms:created>
  <dcterms:modified xsi:type="dcterms:W3CDTF">2017-09-24T12:52:39Z</dcterms:modified>
</cp:coreProperties>
</file>