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65" r:id="rId4"/>
    <p:sldId id="267" r:id="rId5"/>
    <p:sldId id="294" r:id="rId6"/>
    <p:sldId id="295" r:id="rId7"/>
    <p:sldId id="296" r:id="rId8"/>
    <p:sldId id="266" r:id="rId9"/>
    <p:sldId id="268" r:id="rId10"/>
    <p:sldId id="269" r:id="rId11"/>
    <p:sldId id="270" r:id="rId12"/>
    <p:sldId id="257" r:id="rId13"/>
    <p:sldId id="258" r:id="rId14"/>
    <p:sldId id="271" r:id="rId15"/>
    <p:sldId id="274" r:id="rId16"/>
    <p:sldId id="275" r:id="rId17"/>
    <p:sldId id="276" r:id="rId18"/>
    <p:sldId id="272" r:id="rId19"/>
    <p:sldId id="277" r:id="rId20"/>
    <p:sldId id="278" r:id="rId21"/>
    <p:sldId id="279" r:id="rId22"/>
    <p:sldId id="280" r:id="rId23"/>
    <p:sldId id="281" r:id="rId24"/>
    <p:sldId id="273" r:id="rId25"/>
    <p:sldId id="283" r:id="rId26"/>
    <p:sldId id="284" r:id="rId27"/>
    <p:sldId id="289" r:id="rId28"/>
    <p:sldId id="290" r:id="rId29"/>
    <p:sldId id="286" r:id="rId30"/>
    <p:sldId id="282" r:id="rId31"/>
    <p:sldId id="288" r:id="rId32"/>
    <p:sldId id="260" r:id="rId33"/>
    <p:sldId id="292" r:id="rId34"/>
    <p:sldId id="293" r:id="rId35"/>
    <p:sldId id="261" r:id="rId36"/>
    <p:sldId id="262" r:id="rId37"/>
    <p:sldId id="264" r:id="rId38"/>
    <p:sldId id="263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5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0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9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2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2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B17E-56CB-47A0-9F1F-6F906956ABBA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E7C4-2600-41BB-99CC-7F0A6D85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6201-96FA-4F98-8AC6-F3CA442FA4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6804-B95E-4185-B89E-229E137FDD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1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4624981"/>
          </a:xfrm>
        </p:spPr>
        <p:txBody>
          <a:bodyPr/>
          <a:lstStyle/>
          <a:p>
            <a:pPr algn="ctr"/>
            <a:r>
              <a:rPr lang="en-US" sz="5400" dirty="0" smtClean="0"/>
              <a:t>Dunlap church of Christ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Welcome to our worship service.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Sunday, September 22, 2013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Luke 23:33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3687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The Four Thieves of the Crucifixion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62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The Thief Who Regretted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Judas – John 12:6</a:t>
            </a:r>
          </a:p>
          <a:p>
            <a:r>
              <a:rPr lang="en-US" sz="4000" dirty="0" smtClean="0"/>
              <a:t>Once, Judas was successful and appreciated.</a:t>
            </a:r>
          </a:p>
          <a:p>
            <a:r>
              <a:rPr lang="en-US" sz="4000" dirty="0" smtClean="0"/>
              <a:t>Yet he was fathered by an attitude of greed.</a:t>
            </a:r>
          </a:p>
          <a:p>
            <a:r>
              <a:rPr lang="en-US" sz="4000" dirty="0" smtClean="0"/>
              <a:t>He fell and betrayed the Lord.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6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The Thief Who Regretted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Judas – “He repented of himself”</a:t>
            </a:r>
          </a:p>
          <a:p>
            <a:pPr lvl="1"/>
            <a:r>
              <a:rPr lang="en-US" sz="4400" dirty="0" smtClean="0"/>
              <a:t>Matthew 27:3</a:t>
            </a:r>
          </a:p>
          <a:p>
            <a:pPr lvl="1"/>
            <a:r>
              <a:rPr lang="en-US" sz="4400" dirty="0" smtClean="0"/>
              <a:t>This is not Acts 2:38 or II Corinthians 7:10 repentance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9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The Thief Who Regretted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Judas – “He repented of himself”</a:t>
            </a:r>
          </a:p>
          <a:p>
            <a:pPr lvl="1"/>
            <a:r>
              <a:rPr lang="en-US" sz="4400" dirty="0" smtClean="0"/>
              <a:t>Matthew 27:3 (</a:t>
            </a:r>
            <a:r>
              <a:rPr lang="en-US" sz="4400" dirty="0" err="1" smtClean="0"/>
              <a:t>Metamelomai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/>
              <a:t>Acts 2:38 (</a:t>
            </a:r>
            <a:r>
              <a:rPr lang="en-US" sz="4400" dirty="0" err="1" smtClean="0"/>
              <a:t>Metanoeo</a:t>
            </a:r>
            <a:r>
              <a:rPr lang="en-US" sz="4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The Thief Who Regretted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Judas</a:t>
            </a:r>
          </a:p>
          <a:p>
            <a:pPr lvl="1"/>
            <a:r>
              <a:rPr lang="en-US" sz="4800" dirty="0" smtClean="0"/>
              <a:t>Acts 2:38 repentance looks backward and forward.</a:t>
            </a:r>
          </a:p>
          <a:p>
            <a:pPr lvl="1"/>
            <a:r>
              <a:rPr lang="en-US" sz="4800" dirty="0" smtClean="0"/>
              <a:t>Judas just looked backward.</a:t>
            </a:r>
          </a:p>
        </p:txBody>
      </p:sp>
    </p:spTree>
    <p:extLst>
      <p:ext uri="{BB962C8B-B14F-4D97-AF65-F5344CB8AC3E}">
        <p14:creationId xmlns:p14="http://schemas.microsoft.com/office/powerpoint/2010/main" val="30460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600200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Barabbas – Matthew 27:15-16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It was custom to release a prisoner at Passover.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crowd had an opportunity to choose.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Acts 3:14-15</a:t>
            </a:r>
          </a:p>
        </p:txBody>
      </p:sp>
    </p:spTree>
    <p:extLst>
      <p:ext uri="{BB962C8B-B14F-4D97-AF65-F5344CB8AC3E}">
        <p14:creationId xmlns:p14="http://schemas.microsoft.com/office/powerpoint/2010/main" val="26799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600200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Barabbas</a:t>
            </a:r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We don’t know his parents or his upbringing.</a:t>
            </a:r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We do know his lifestyle</a:t>
            </a:r>
          </a:p>
          <a:p>
            <a:pPr lvl="2"/>
            <a:r>
              <a:rPr lang="en-US" sz="4400" dirty="0" smtClean="0">
                <a:solidFill>
                  <a:schemeClr val="tx1"/>
                </a:solidFill>
              </a:rPr>
              <a:t>Mark 15:7, John 18:40</a:t>
            </a:r>
          </a:p>
        </p:txBody>
      </p:sp>
    </p:spTree>
    <p:extLst>
      <p:ext uri="{BB962C8B-B14F-4D97-AF65-F5344CB8AC3E}">
        <p14:creationId xmlns:p14="http://schemas.microsoft.com/office/powerpoint/2010/main" val="21398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600200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Barabbas</a:t>
            </a:r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He was a notable prisoner.</a:t>
            </a:r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Pilate never mentions his crimes, just the man.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5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Barabbas means “son of a father”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Jesus was the “Son of the Father”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Barabbas had been tried, convicted, and was waiting.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Pilate had declared Jesus innocent and desired his release.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The Thief Who Was Replaced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600200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Jesus took Barabbas’ condemnation, scourging, humiliation, death, and sins when He went to the cross.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3. The Thief Who Rebelled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Matthew 27:38</a:t>
            </a:r>
          </a:p>
          <a:p>
            <a:r>
              <a:rPr lang="en-US" sz="5400" dirty="0" smtClean="0"/>
              <a:t>The fact that Jesus was crucified with thieves is the fulfillment of Isaiah 53:12.</a:t>
            </a:r>
          </a:p>
        </p:txBody>
      </p:sp>
    </p:spTree>
    <p:extLst>
      <p:ext uri="{BB962C8B-B14F-4D97-AF65-F5344CB8AC3E}">
        <p14:creationId xmlns:p14="http://schemas.microsoft.com/office/powerpoint/2010/main" val="348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3. The Thief Who Rebelled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All three were:</a:t>
            </a:r>
          </a:p>
          <a:p>
            <a:pPr lvl="1"/>
            <a:r>
              <a:rPr lang="en-US" sz="5000" dirty="0"/>
              <a:t> </a:t>
            </a:r>
            <a:r>
              <a:rPr lang="en-US" sz="5000" dirty="0" smtClean="0"/>
              <a:t>Nailed</a:t>
            </a:r>
          </a:p>
          <a:p>
            <a:pPr lvl="1"/>
            <a:r>
              <a:rPr lang="en-US" sz="5000" dirty="0"/>
              <a:t> </a:t>
            </a:r>
            <a:r>
              <a:rPr lang="en-US" sz="5000" dirty="0" smtClean="0"/>
              <a:t>Sagged</a:t>
            </a:r>
          </a:p>
          <a:p>
            <a:pPr lvl="1"/>
            <a:r>
              <a:rPr lang="en-US" sz="5000" dirty="0"/>
              <a:t> </a:t>
            </a:r>
            <a:r>
              <a:rPr lang="en-US" sz="5000" dirty="0" smtClean="0"/>
              <a:t>Agonized physically</a:t>
            </a:r>
          </a:p>
        </p:txBody>
      </p:sp>
    </p:spTree>
    <p:extLst>
      <p:ext uri="{BB962C8B-B14F-4D97-AF65-F5344CB8AC3E}">
        <p14:creationId xmlns:p14="http://schemas.microsoft.com/office/powerpoint/2010/main" val="3349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3. The Thief Who Rebelled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And both malefactors railed Jesus (Mt. 27:41-44).</a:t>
            </a:r>
          </a:p>
          <a:p>
            <a:r>
              <a:rPr lang="en-US" sz="5400" dirty="0" smtClean="0"/>
              <a:t>But one kept on railing (Luke 23:39).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9578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3. The Thief Who Rebelled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He forgot</a:t>
            </a:r>
          </a:p>
          <a:p>
            <a:pPr lvl="1"/>
            <a:r>
              <a:rPr lang="en-US" sz="4600" dirty="0" smtClean="0"/>
              <a:t>God</a:t>
            </a:r>
          </a:p>
          <a:p>
            <a:pPr lvl="1"/>
            <a:r>
              <a:rPr lang="en-US" sz="4600" dirty="0" smtClean="0"/>
              <a:t>Death at hand</a:t>
            </a:r>
          </a:p>
          <a:p>
            <a:pPr lvl="1"/>
            <a:r>
              <a:rPr lang="en-US" sz="4600" dirty="0" smtClean="0"/>
              <a:t>His deeds</a:t>
            </a:r>
          </a:p>
        </p:txBody>
      </p:sp>
    </p:spTree>
    <p:extLst>
      <p:ext uri="{BB962C8B-B14F-4D97-AF65-F5344CB8AC3E}">
        <p14:creationId xmlns:p14="http://schemas.microsoft.com/office/powerpoint/2010/main" val="2032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3. The Thief Who Rebelled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He failed</a:t>
            </a:r>
          </a:p>
          <a:p>
            <a:pPr lvl="1"/>
            <a:r>
              <a:rPr lang="en-US" sz="4600" dirty="0" smtClean="0"/>
              <a:t>To see what was most important</a:t>
            </a:r>
          </a:p>
          <a:p>
            <a:pPr lvl="1"/>
            <a:r>
              <a:rPr lang="en-US" sz="4600" dirty="0" smtClean="0"/>
              <a:t>To ask for deliverance from sin rather than death</a:t>
            </a:r>
          </a:p>
        </p:txBody>
      </p:sp>
    </p:spTree>
    <p:extLst>
      <p:ext uri="{BB962C8B-B14F-4D97-AF65-F5344CB8AC3E}">
        <p14:creationId xmlns:p14="http://schemas.microsoft.com/office/powerpoint/2010/main" val="7670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4. The Thief Who Repented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Luke 23:40-43</a:t>
            </a:r>
          </a:p>
          <a:p>
            <a:r>
              <a:rPr lang="en-US" sz="4800" dirty="0" smtClean="0"/>
              <a:t>In terrible pain, he looks to the center cross.</a:t>
            </a:r>
          </a:p>
          <a:p>
            <a:r>
              <a:rPr lang="en-US" sz="4800" dirty="0" smtClean="0"/>
              <a:t>He ceased his scoffing and turns to Jesus in </a:t>
            </a:r>
            <a:r>
              <a:rPr lang="en-US" sz="4800" dirty="0" err="1" smtClean="0"/>
              <a:t>pentitence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66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4. The Thief Who Repented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He suffered the same agony but repented,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He feared God (Luke 23:40)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He recognized death was close and was concerned what state he died in (40)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07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FF00"/>
                </a:solidFill>
              </a:rPr>
              <a:t>Matthew 26:55-56</a:t>
            </a:r>
            <a:endParaRPr lang="en-US" sz="66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In that hour Jesus said to the multitudes, “Have you come out as against a robber, with swords and clubs to take me?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0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4. The Thief Who Repented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5400" dirty="0" smtClean="0"/>
              <a:t>He admitted the sinfulness of his own conduct (41)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5400" dirty="0" smtClean="0"/>
              <a:t>He was impressed with the innocence of Jesus (42)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76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Four Thieves of the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Judas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The Rebellious Thief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The Penitent Thief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And…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074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Four Thieves of the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5400" dirty="0" smtClean="0"/>
              <a:t>Barabbas</a:t>
            </a:r>
          </a:p>
          <a:p>
            <a:pPr marL="1314450" lvl="1" indent="-914400">
              <a:buFont typeface="Wingdings" panose="05000000000000000000" pitchFamily="2" charset="2"/>
              <a:buChar char="ü"/>
            </a:pPr>
            <a:r>
              <a:rPr lang="en-US" sz="5000" dirty="0" smtClean="0"/>
              <a:t>What happened to Barabbas?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437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Four Thieves of the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What about you?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6600" dirty="0" smtClean="0"/>
              <a:t>What will you do with your new lease on life?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06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35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424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87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528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23218" cy="68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FF00"/>
                </a:solidFill>
              </a:rPr>
              <a:t>Matthew 26:55-56</a:t>
            </a:r>
            <a:endParaRPr lang="en-US" sz="66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I sat daily with you, teaching in the temple, and you did not seize me.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FF00"/>
                </a:solidFill>
              </a:rPr>
              <a:t>Matthew 26:55-56</a:t>
            </a:r>
            <a:endParaRPr lang="en-US" sz="66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But all this was done that the Scriptures of the prophets might be fulfilled.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6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FF00"/>
                </a:solidFill>
              </a:rPr>
              <a:t>Matthew 26:55-56</a:t>
            </a:r>
            <a:endParaRPr lang="en-US" sz="66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Then all the disciples forsook Him and fled.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3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6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Matthew 26:55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611</Words>
  <Application>Microsoft Office PowerPoint</Application>
  <PresentationFormat>On-screen Show (4:3)</PresentationFormat>
  <Paragraphs>96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Summer</vt:lpstr>
      <vt:lpstr>Dunlap church of Christ   Welcome to our worship service. </vt:lpstr>
      <vt:lpstr>PowerPoint Presentation</vt:lpstr>
      <vt:lpstr>Matthew 26:55-56</vt:lpstr>
      <vt:lpstr>Matthew 26:55-56</vt:lpstr>
      <vt:lpstr>Matthew 26:55-56</vt:lpstr>
      <vt:lpstr>Matthew 26:55-56</vt:lpstr>
      <vt:lpstr>PowerPoint Presentation</vt:lpstr>
      <vt:lpstr>PowerPoint Presentation</vt:lpstr>
      <vt:lpstr>Matthew 26:55</vt:lpstr>
      <vt:lpstr>PowerPoint Presentation</vt:lpstr>
      <vt:lpstr>Luke 23:33</vt:lpstr>
      <vt:lpstr>The Four Thieves of the Crucifixion</vt:lpstr>
      <vt:lpstr>1. The Thief Who Regretted</vt:lpstr>
      <vt:lpstr>1. The Thief Who Regretted</vt:lpstr>
      <vt:lpstr>1. The Thief Who Regretted</vt:lpstr>
      <vt:lpstr>1. The Thief Who Regretted</vt:lpstr>
      <vt:lpstr>2. The Thief Who Was Replaced</vt:lpstr>
      <vt:lpstr>2. The Thief Who Was Replaced</vt:lpstr>
      <vt:lpstr>2. The Thief Who Was Replaced</vt:lpstr>
      <vt:lpstr>2. The Thief Who Was Replaced</vt:lpstr>
      <vt:lpstr>2. The Thief Who Was Replaced</vt:lpstr>
      <vt:lpstr>2. The Thief Who Was Replaced</vt:lpstr>
      <vt:lpstr>3. The Thief Who Rebelled</vt:lpstr>
      <vt:lpstr>3. The Thief Who Rebelled</vt:lpstr>
      <vt:lpstr>3. The Thief Who Rebelled</vt:lpstr>
      <vt:lpstr>3. The Thief Who Rebelled</vt:lpstr>
      <vt:lpstr>3. The Thief Who Rebelled</vt:lpstr>
      <vt:lpstr>4. The Thief Who Repented</vt:lpstr>
      <vt:lpstr>4. The Thief Who Repented</vt:lpstr>
      <vt:lpstr>4. The Thief Who Repented</vt:lpstr>
      <vt:lpstr>The Four Thieves of the Cross</vt:lpstr>
      <vt:lpstr>The Four Thieves of the Cross</vt:lpstr>
      <vt:lpstr>The Four Thieves of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Joel</cp:lastModifiedBy>
  <cp:revision>8</cp:revision>
  <dcterms:created xsi:type="dcterms:W3CDTF">2013-09-21T03:30:50Z</dcterms:created>
  <dcterms:modified xsi:type="dcterms:W3CDTF">2013-09-22T22:34:05Z</dcterms:modified>
</cp:coreProperties>
</file>