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sldIdLst>
    <p:sldId id="321" r:id="rId2"/>
    <p:sldId id="322" r:id="rId3"/>
    <p:sldId id="286" r:id="rId4"/>
    <p:sldId id="355" r:id="rId5"/>
    <p:sldId id="371" r:id="rId6"/>
    <p:sldId id="374" r:id="rId7"/>
    <p:sldId id="375" r:id="rId8"/>
    <p:sldId id="376" r:id="rId9"/>
    <p:sldId id="377" r:id="rId10"/>
    <p:sldId id="378" r:id="rId11"/>
    <p:sldId id="379" r:id="rId12"/>
    <p:sldId id="381" r:id="rId13"/>
    <p:sldId id="382" r:id="rId14"/>
    <p:sldId id="383" r:id="rId15"/>
    <p:sldId id="384" r:id="rId16"/>
    <p:sldId id="3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36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694BE-EA78-4EC4-9FB5-D0A83F1EB1E1}" type="datetimeFigureOut">
              <a:rPr lang="en-US" smtClean="0"/>
              <a:pPr/>
              <a:t>6/19/2016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19233-43E7-4FD0-AD12-A8F39C134476}" type="slidenum">
              <a:rPr lang="en-US" smtClean="0"/>
              <a:pPr/>
              <a:t>‹#›</a:t>
            </a:fld>
            <a:endParaRPr lang="en-US"/>
          </a:p>
        </p:txBody>
      </p:sp>
    </p:spTree>
    <p:extLst>
      <p:ext uri="{BB962C8B-B14F-4D97-AF65-F5344CB8AC3E}">
        <p14:creationId xmlns:p14="http://schemas.microsoft.com/office/powerpoint/2010/main" val="2780316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1</a:t>
            </a:fld>
            <a:endParaRPr lang="en-US" dirty="0" smtClean="0"/>
          </a:p>
        </p:txBody>
      </p:sp>
    </p:spTree>
    <p:extLst>
      <p:ext uri="{BB962C8B-B14F-4D97-AF65-F5344CB8AC3E}">
        <p14:creationId xmlns:p14="http://schemas.microsoft.com/office/powerpoint/2010/main" val="275471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2</a:t>
            </a:fld>
            <a:endParaRPr lang="en-US" dirty="0" smtClean="0"/>
          </a:p>
        </p:txBody>
      </p:sp>
    </p:spTree>
    <p:extLst>
      <p:ext uri="{BB962C8B-B14F-4D97-AF65-F5344CB8AC3E}">
        <p14:creationId xmlns:p14="http://schemas.microsoft.com/office/powerpoint/2010/main" val="2879210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726D326-6AEB-4F87-9056-FE8394CFFEB3}" type="slidenum">
              <a:rPr lang="en-US" altLang="en-US" smtClean="0">
                <a:cs typeface="Arial" pitchFamily="34" charset="0"/>
              </a:rPr>
              <a:pPr eaLnBrk="1" hangingPunct="1">
                <a:spcBef>
                  <a:spcPct val="0"/>
                </a:spcBef>
              </a:pPr>
              <a:t>15</a:t>
            </a:fld>
            <a:endParaRPr lang="en-US" altLang="en-US" smtClean="0">
              <a:cs typeface="Arial" pitchFamily="34" charset="0"/>
            </a:endParaRPr>
          </a:p>
        </p:txBody>
      </p:sp>
    </p:spTree>
    <p:extLst>
      <p:ext uri="{BB962C8B-B14F-4D97-AF65-F5344CB8AC3E}">
        <p14:creationId xmlns:p14="http://schemas.microsoft.com/office/powerpoint/2010/main" val="163859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C94E2EC-4C02-4AFE-A274-26E400D6175D}" type="slidenum">
              <a:rPr lang="en-US" altLang="en-US" smtClean="0">
                <a:cs typeface="Arial" pitchFamily="34" charset="0"/>
              </a:rPr>
              <a:pPr eaLnBrk="1" hangingPunct="1">
                <a:spcBef>
                  <a:spcPct val="0"/>
                </a:spcBef>
              </a:pPr>
              <a:t>16</a:t>
            </a:fld>
            <a:endParaRPr lang="en-US" altLang="en-US" smtClean="0">
              <a:cs typeface="Arial" pitchFamily="34" charset="0"/>
            </a:endParaRPr>
          </a:p>
        </p:txBody>
      </p:sp>
    </p:spTree>
    <p:extLst>
      <p:ext uri="{BB962C8B-B14F-4D97-AF65-F5344CB8AC3E}">
        <p14:creationId xmlns:p14="http://schemas.microsoft.com/office/powerpoint/2010/main" val="4172562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903FE2-C5BA-4B84-97EB-5C811C593DBB}"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03FE2-C5BA-4B84-97EB-5C811C593DBB}"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03FE2-C5BA-4B84-97EB-5C811C593DBB}"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903FE2-C5BA-4B84-97EB-5C811C593DBB}"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903FE2-C5BA-4B84-97EB-5C811C593DBB}"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903FE2-C5BA-4B84-97EB-5C811C593DBB}"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903FE2-C5BA-4B84-97EB-5C811C593DBB}" type="datetimeFigureOut">
              <a:rPr lang="en-US" smtClean="0"/>
              <a:pPr/>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903FE2-C5BA-4B84-97EB-5C811C593DBB}" type="datetimeFigureOut">
              <a:rPr lang="en-US" smtClean="0"/>
              <a:pPr/>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03FE2-C5BA-4B84-97EB-5C811C593DBB}" type="datetimeFigureOut">
              <a:rPr lang="en-US" smtClean="0"/>
              <a:pPr/>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03FE2-C5BA-4B84-97EB-5C811C593DBB}"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03FE2-C5BA-4B84-97EB-5C811C593DBB}"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0520B-0DFE-4CE3-9F49-67992CE74C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03FE2-C5BA-4B84-97EB-5C811C593DBB}" type="datetimeFigureOut">
              <a:rPr lang="en-US" smtClean="0"/>
              <a:pPr/>
              <a:t>6/19/2016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0520B-0DFE-4CE3-9F49-67992CE74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noFill/>
          <a:ln w="9525" algn="ctr">
            <a:noFill/>
            <a:round/>
            <a:headEnd/>
            <a:tailEnd/>
          </a:ln>
        </p:spPr>
        <p:txBody>
          <a:bodyPr wrap="none" anchor="ctr"/>
          <a:lstStyle/>
          <a:p>
            <a:endParaRPr lang="en-US" dirty="0"/>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228600" y="14478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solidFill>
                  <a:schemeClr val="tx2">
                    <a:lumMod val="10000"/>
                  </a:schemeClr>
                </a:solidFill>
                <a:latin typeface="Arial Black" pitchFamily="34" charset="0"/>
              </a:rPr>
              <a:t>Welcome!</a:t>
            </a:r>
          </a:p>
        </p:txBody>
      </p:sp>
      <p:sp>
        <p:nvSpPr>
          <p:cNvPr id="2053" name="TextBox 4"/>
          <p:cNvSpPr txBox="1">
            <a:spLocks noChangeArrowheads="1"/>
          </p:cNvSpPr>
          <p:nvPr/>
        </p:nvSpPr>
        <p:spPr bwMode="auto">
          <a:xfrm>
            <a:off x="228600" y="5943600"/>
            <a:ext cx="8915400" cy="800219"/>
          </a:xfrm>
          <a:prstGeom prst="rect">
            <a:avLst/>
          </a:prstGeom>
          <a:noFill/>
          <a:ln w="9525">
            <a:noFill/>
            <a:miter lim="800000"/>
            <a:headEnd/>
            <a:tailEnd/>
          </a:ln>
        </p:spPr>
        <p:txBody>
          <a:bodyPr wrap="square">
            <a:spAutoFit/>
          </a:bodyPr>
          <a:lstStyle/>
          <a:p>
            <a:pPr algn="ctr"/>
            <a:r>
              <a:rPr lang="en-US" sz="4600" dirty="0" smtClean="0">
                <a:solidFill>
                  <a:schemeClr val="tx2">
                    <a:lumMod val="10000"/>
                  </a:schemeClr>
                </a:solidFill>
                <a:latin typeface="Arial Black" pitchFamily="34" charset="0"/>
              </a:rPr>
              <a:t>We Are Glad You Are Here!                      </a:t>
            </a:r>
            <a:endParaRPr lang="en-US" sz="4600" dirty="0">
              <a:solidFill>
                <a:schemeClr val="tx2">
                  <a:lumMod val="10000"/>
                </a:schemeClr>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5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Not Needed</a:t>
            </a:r>
            <a:endParaRPr lang="en-US" sz="5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6000" b="1" dirty="0">
                <a:latin typeface="Arial Narrow" panose="020B0606020202030204" pitchFamily="34" charset="0"/>
              </a:rPr>
              <a:t>We do not need fathers today who rear their children in the speech of </a:t>
            </a:r>
            <a:r>
              <a:rPr lang="en-US" sz="6000" b="1" dirty="0" smtClean="0">
                <a:latin typeface="Arial Narrow" panose="020B0606020202030204" pitchFamily="34" charset="0"/>
              </a:rPr>
              <a:t>Ashdod.</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Nehemiah 13:23-24</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I Peter 4:11</a:t>
            </a:r>
          </a:p>
        </p:txBody>
      </p:sp>
    </p:spTree>
    <p:extLst>
      <p:ext uri="{BB962C8B-B14F-4D97-AF65-F5344CB8AC3E}">
        <p14:creationId xmlns:p14="http://schemas.microsoft.com/office/powerpoint/2010/main" val="222837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Needed</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6000" b="1" dirty="0">
                <a:latin typeface="Arial Narrow" panose="020B0606020202030204" pitchFamily="34" charset="0"/>
              </a:rPr>
              <a:t>We need fathers today who will imitate </a:t>
            </a:r>
            <a:r>
              <a:rPr lang="en-US" sz="6000" b="1" dirty="0" smtClean="0">
                <a:latin typeface="Arial Narrow" panose="020B0606020202030204" pitchFamily="34" charset="0"/>
              </a:rPr>
              <a:t>Enoch.</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Genesis 5:21-24</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Hebrews 11:5</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Jude 14 &amp; 15</a:t>
            </a:r>
            <a:endParaRPr lang="en-US" sz="60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222837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Needed</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6000" b="1" dirty="0">
                <a:latin typeface="Arial Narrow" panose="020B0606020202030204" pitchFamily="34" charset="0"/>
              </a:rPr>
              <a:t>We need fathers today who will </a:t>
            </a:r>
            <a:r>
              <a:rPr lang="en-US" sz="6000" b="1" dirty="0" smtClean="0">
                <a:latin typeface="Arial Narrow" panose="020B0606020202030204" pitchFamily="34" charset="0"/>
              </a:rPr>
              <a:t>follow Noah’s example.</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Hebrews 11:7</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II Peter 2:5</a:t>
            </a:r>
          </a:p>
          <a:p>
            <a:pPr algn="just">
              <a:buClr>
                <a:srgbClr val="FF0000"/>
              </a:buClr>
              <a:buSzPct val="106000"/>
              <a:buFont typeface="Wingdings" panose="05000000000000000000" pitchFamily="2" charset="2"/>
              <a:buChar char="F"/>
            </a:pPr>
            <a:r>
              <a:rPr lang="en-US" sz="6000" b="1" dirty="0" smtClean="0">
                <a:solidFill>
                  <a:srgbClr val="FF0000"/>
                </a:solidFill>
                <a:latin typeface="Arial Narrow" panose="020B0606020202030204" pitchFamily="34" charset="0"/>
              </a:rPr>
              <a:t>Genesis 6:8-9</a:t>
            </a:r>
            <a:endParaRPr lang="en-US" sz="60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82664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Needed</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5400" b="1" dirty="0">
                <a:latin typeface="Arial Narrow" panose="020B0606020202030204" pitchFamily="34" charset="0"/>
              </a:rPr>
              <a:t>We need fathers today who will </a:t>
            </a:r>
            <a:r>
              <a:rPr lang="en-US" sz="5400" b="1" dirty="0" smtClean="0">
                <a:latin typeface="Arial Narrow" panose="020B0606020202030204" pitchFamily="34" charset="0"/>
              </a:rPr>
              <a:t>follow the example of Abraham.</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Genesis 18:19</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Proverbs 22:6</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Ephesians 6:4</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Romans 4:11</a:t>
            </a:r>
            <a:endParaRPr lang="en-US" sz="52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82664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Needed</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9144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6000" b="1" dirty="0">
                <a:latin typeface="Arial Narrow" panose="020B0606020202030204" pitchFamily="34" charset="0"/>
              </a:rPr>
              <a:t>We need fathers today who will imitate </a:t>
            </a:r>
            <a:r>
              <a:rPr lang="en-US" sz="6000" b="1" dirty="0" smtClean="0">
                <a:latin typeface="Arial Narrow" panose="020B0606020202030204" pitchFamily="34" charset="0"/>
              </a:rPr>
              <a:t>Joshua.</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Joshua 24:15</a:t>
            </a:r>
          </a:p>
          <a:p>
            <a:pPr algn="just">
              <a:buClr>
                <a:srgbClr val="FF0000"/>
              </a:buClr>
              <a:buSzPct val="106000"/>
              <a:buFont typeface="Wingdings" panose="05000000000000000000" pitchFamily="2" charset="2"/>
              <a:buChar char="F"/>
            </a:pPr>
            <a:r>
              <a:rPr lang="en-US" sz="5400" b="1" dirty="0" smtClean="0">
                <a:solidFill>
                  <a:schemeClr val="accent4">
                    <a:lumMod val="10000"/>
                  </a:schemeClr>
                </a:solidFill>
                <a:latin typeface="Arial Narrow" panose="020B0606020202030204" pitchFamily="34" charset="0"/>
              </a:rPr>
              <a:t>Joshua </a:t>
            </a:r>
            <a:r>
              <a:rPr lang="en-US" sz="5400" b="1" dirty="0">
                <a:solidFill>
                  <a:schemeClr val="accent4">
                    <a:lumMod val="10000"/>
                  </a:schemeClr>
                </a:solidFill>
                <a:latin typeface="Arial Narrow" panose="020B0606020202030204" pitchFamily="34" charset="0"/>
              </a:rPr>
              <a:t>didn’t care what other fathers were doing – he and his family were going to serve the </a:t>
            </a:r>
            <a:r>
              <a:rPr lang="en-US" sz="5400" b="1" dirty="0" smtClean="0">
                <a:solidFill>
                  <a:schemeClr val="accent4">
                    <a:lumMod val="10000"/>
                  </a:schemeClr>
                </a:solidFill>
                <a:latin typeface="Arial Narrow" panose="020B0606020202030204" pitchFamily="34" charset="0"/>
              </a:rPr>
              <a:t>Lord.</a:t>
            </a:r>
            <a:endParaRPr lang="en-US" sz="5400" b="1" dirty="0">
              <a:solidFill>
                <a:schemeClr val="accent4">
                  <a:lumMod val="10000"/>
                </a:schemeClr>
              </a:solidFill>
              <a:latin typeface="Arial Narrow" panose="020B0606020202030204" pitchFamily="34" charset="0"/>
            </a:endParaRPr>
          </a:p>
        </p:txBody>
      </p:sp>
    </p:spTree>
    <p:extLst>
      <p:ext uri="{BB962C8B-B14F-4D97-AF65-F5344CB8AC3E}">
        <p14:creationId xmlns:p14="http://schemas.microsoft.com/office/powerpoint/2010/main" val="82664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1524000" y="457200"/>
            <a:ext cx="5867400" cy="923925"/>
          </a:xfrm>
          <a:prstGeom prst="rect">
            <a:avLst/>
          </a:prstGeom>
          <a:noFill/>
          <a:ln w="9525">
            <a:noFill/>
            <a:miter lim="800000"/>
            <a:headEnd/>
            <a:tailEnd/>
          </a:ln>
          <a:effectLst/>
        </p:spPr>
        <p:txBody>
          <a:bodyPr>
            <a:spAutoFit/>
          </a:bodyPr>
          <a:lstStyle/>
          <a:p>
            <a:pPr algn="ctr">
              <a:defRPr/>
            </a:pPr>
            <a:r>
              <a:rPr lang="en-US" sz="5400" b="1" dirty="0">
                <a:solidFill>
                  <a:srgbClr val="FF0000"/>
                </a:solidFill>
                <a:effectLst>
                  <a:outerShdw blurRad="38100" dist="38100" dir="2700000" algn="tl">
                    <a:srgbClr val="000000"/>
                  </a:outerShdw>
                </a:effectLst>
                <a:latin typeface="Arial Narrow" pitchFamily="34" charset="0"/>
                <a:cs typeface="Arial" charset="0"/>
              </a:rPr>
              <a:t>God</a:t>
            </a:r>
            <a:r>
              <a:rPr lang="en-US" sz="5400" b="1" dirty="0">
                <a:solidFill>
                  <a:srgbClr val="FF0000"/>
                </a:solidFill>
                <a:effectLst>
                  <a:outerShdw blurRad="38100" dist="38100" dir="2700000" algn="tl">
                    <a:srgbClr val="000000"/>
                  </a:outerShdw>
                </a:effectLst>
                <a:latin typeface="Arial Narrow" pitchFamily="34" charset="0"/>
                <a:ea typeface="Arial Unicode MS" pitchFamily="34" charset="-128"/>
                <a:cs typeface="Arial Unicode MS" pitchFamily="34" charset="-128"/>
              </a:rPr>
              <a:t>’</a:t>
            </a:r>
            <a:r>
              <a:rPr lang="en-US" sz="5400" b="1" dirty="0">
                <a:solidFill>
                  <a:srgbClr val="FF0000"/>
                </a:solidFill>
                <a:effectLst>
                  <a:outerShdw blurRad="38100" dist="38100" dir="2700000" algn="tl">
                    <a:srgbClr val="000000"/>
                  </a:outerShdw>
                </a:effectLst>
                <a:latin typeface="Arial Narrow" pitchFamily="34" charset="0"/>
                <a:cs typeface="Arial" charset="0"/>
              </a:rPr>
              <a:t>s Simple Plan</a:t>
            </a:r>
          </a:p>
        </p:txBody>
      </p:sp>
      <p:sp>
        <p:nvSpPr>
          <p:cNvPr id="154627" name="Text Box 3"/>
          <p:cNvSpPr txBox="1">
            <a:spLocks noChangeArrowheads="1"/>
          </p:cNvSpPr>
          <p:nvPr/>
        </p:nvSpPr>
        <p:spPr bwMode="auto">
          <a:xfrm>
            <a:off x="3581400" y="1524000"/>
            <a:ext cx="502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50000"/>
              </a:spcBef>
              <a:buFontTx/>
              <a:buNone/>
            </a:pPr>
            <a:r>
              <a:rPr lang="en-US" altLang="en-US" sz="4000" b="1" dirty="0">
                <a:latin typeface="Arial Narrow" pitchFamily="34" charset="0"/>
                <a:cs typeface="Arial" pitchFamily="34" charset="0"/>
              </a:rPr>
              <a:t>HEAR (</a:t>
            </a:r>
            <a:r>
              <a:rPr lang="en-US" altLang="en-US" sz="4000" b="1" dirty="0">
                <a:solidFill>
                  <a:srgbClr val="FF0000"/>
                </a:solidFill>
                <a:latin typeface="Arial Narrow" pitchFamily="34" charset="0"/>
                <a:cs typeface="Arial" pitchFamily="34" charset="0"/>
              </a:rPr>
              <a:t>Romans 10:17</a:t>
            </a:r>
            <a:r>
              <a:rPr lang="en-US" altLang="en-US" sz="4000" b="1" dirty="0">
                <a:latin typeface="Arial Narrow" pitchFamily="34" charset="0"/>
                <a:cs typeface="Arial" pitchFamily="34" charset="0"/>
              </a:rPr>
              <a:t>)</a:t>
            </a:r>
          </a:p>
        </p:txBody>
      </p:sp>
      <p:sp>
        <p:nvSpPr>
          <p:cNvPr id="154628" name="Text Box 4"/>
          <p:cNvSpPr txBox="1">
            <a:spLocks noChangeArrowheads="1"/>
          </p:cNvSpPr>
          <p:nvPr/>
        </p:nvSpPr>
        <p:spPr bwMode="auto">
          <a:xfrm>
            <a:off x="3581400" y="2286000"/>
            <a:ext cx="518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50000"/>
              </a:spcBef>
              <a:buFontTx/>
              <a:buNone/>
            </a:pPr>
            <a:r>
              <a:rPr lang="en-US" altLang="en-US" sz="4000" b="1" dirty="0">
                <a:latin typeface="Arial Narrow" pitchFamily="34" charset="0"/>
                <a:cs typeface="Arial" pitchFamily="34" charset="0"/>
              </a:rPr>
              <a:t>BELIEVE (</a:t>
            </a:r>
            <a:r>
              <a:rPr lang="en-US" altLang="en-US" sz="4000" b="1" dirty="0">
                <a:solidFill>
                  <a:srgbClr val="FF0000"/>
                </a:solidFill>
                <a:latin typeface="Arial Narrow" pitchFamily="34" charset="0"/>
                <a:cs typeface="Arial" pitchFamily="34" charset="0"/>
              </a:rPr>
              <a:t>John 8:24</a:t>
            </a:r>
            <a:r>
              <a:rPr lang="en-US" altLang="en-US" sz="4000" b="1" dirty="0">
                <a:latin typeface="Arial Narrow" pitchFamily="34" charset="0"/>
                <a:cs typeface="Arial" pitchFamily="34" charset="0"/>
              </a:rPr>
              <a:t>)</a:t>
            </a:r>
          </a:p>
        </p:txBody>
      </p:sp>
      <p:sp>
        <p:nvSpPr>
          <p:cNvPr id="154629" name="Text Box 5"/>
          <p:cNvSpPr txBox="1">
            <a:spLocks noChangeArrowheads="1"/>
          </p:cNvSpPr>
          <p:nvPr/>
        </p:nvSpPr>
        <p:spPr bwMode="auto">
          <a:xfrm>
            <a:off x="3581400" y="3048000"/>
            <a:ext cx="4800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50000"/>
              </a:spcBef>
              <a:buFontTx/>
              <a:buNone/>
            </a:pPr>
            <a:r>
              <a:rPr lang="en-US" altLang="en-US" sz="4000" b="1" dirty="0">
                <a:latin typeface="Arial Narrow" pitchFamily="34" charset="0"/>
                <a:cs typeface="Arial" pitchFamily="34" charset="0"/>
              </a:rPr>
              <a:t>REPENT (</a:t>
            </a:r>
            <a:r>
              <a:rPr lang="en-US" altLang="en-US" sz="4000" b="1" dirty="0">
                <a:solidFill>
                  <a:srgbClr val="FF0000"/>
                </a:solidFill>
                <a:latin typeface="Arial Narrow" pitchFamily="34" charset="0"/>
                <a:cs typeface="Arial" pitchFamily="34" charset="0"/>
              </a:rPr>
              <a:t>Luke 13:3</a:t>
            </a:r>
            <a:r>
              <a:rPr lang="en-US" altLang="en-US" sz="4000" b="1" dirty="0">
                <a:latin typeface="Arial Narrow" pitchFamily="34" charset="0"/>
                <a:cs typeface="Arial" pitchFamily="34" charset="0"/>
              </a:rPr>
              <a:t>)</a:t>
            </a:r>
          </a:p>
        </p:txBody>
      </p:sp>
      <p:sp>
        <p:nvSpPr>
          <p:cNvPr id="154630" name="Text Box 6"/>
          <p:cNvSpPr txBox="1">
            <a:spLocks noChangeArrowheads="1"/>
          </p:cNvSpPr>
          <p:nvPr/>
        </p:nvSpPr>
        <p:spPr bwMode="auto">
          <a:xfrm>
            <a:off x="3581400" y="3733800"/>
            <a:ext cx="5562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50000"/>
              </a:spcBef>
              <a:buFontTx/>
              <a:buNone/>
            </a:pPr>
            <a:r>
              <a:rPr lang="en-US" altLang="en-US" sz="4000" b="1" dirty="0">
                <a:latin typeface="Arial Narrow" pitchFamily="34" charset="0"/>
                <a:cs typeface="Arial" pitchFamily="34" charset="0"/>
              </a:rPr>
              <a:t>CONFESS (</a:t>
            </a:r>
            <a:r>
              <a:rPr lang="en-US" altLang="en-US" sz="4000" b="1" dirty="0">
                <a:solidFill>
                  <a:srgbClr val="FF0000"/>
                </a:solidFill>
                <a:latin typeface="Arial Narrow" pitchFamily="34" charset="0"/>
                <a:cs typeface="Arial" pitchFamily="34" charset="0"/>
              </a:rPr>
              <a:t>Rom.10:9-10</a:t>
            </a:r>
            <a:r>
              <a:rPr lang="en-US" altLang="en-US" sz="4000" b="1" dirty="0">
                <a:latin typeface="Arial Narrow" pitchFamily="34" charset="0"/>
                <a:cs typeface="Arial" pitchFamily="34" charset="0"/>
              </a:rPr>
              <a:t>)</a:t>
            </a:r>
          </a:p>
        </p:txBody>
      </p:sp>
      <p:sp>
        <p:nvSpPr>
          <p:cNvPr id="154631" name="Text Box 7"/>
          <p:cNvSpPr txBox="1">
            <a:spLocks noChangeArrowheads="1"/>
          </p:cNvSpPr>
          <p:nvPr/>
        </p:nvSpPr>
        <p:spPr bwMode="auto">
          <a:xfrm>
            <a:off x="3581400" y="4419600"/>
            <a:ext cx="518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50000"/>
              </a:spcBef>
              <a:buFontTx/>
              <a:buNone/>
            </a:pPr>
            <a:r>
              <a:rPr lang="en-US" altLang="en-US" sz="4000" b="1" dirty="0">
                <a:latin typeface="Arial Narrow" pitchFamily="34" charset="0"/>
                <a:cs typeface="Arial" pitchFamily="34" charset="0"/>
              </a:rPr>
              <a:t>BAPTIZED (</a:t>
            </a:r>
            <a:r>
              <a:rPr lang="en-US" altLang="en-US" sz="4000" b="1" dirty="0">
                <a:solidFill>
                  <a:srgbClr val="FF0000"/>
                </a:solidFill>
                <a:latin typeface="Arial Narrow" pitchFamily="34" charset="0"/>
                <a:cs typeface="Arial" pitchFamily="34" charset="0"/>
              </a:rPr>
              <a:t>Gal. 3:27</a:t>
            </a:r>
            <a:r>
              <a:rPr lang="en-US" altLang="en-US" sz="4000" b="1" dirty="0">
                <a:latin typeface="Arial Narrow" pitchFamily="34" charset="0"/>
                <a:cs typeface="Arial" pitchFamily="34" charset="0"/>
              </a:rPr>
              <a:t>)</a:t>
            </a:r>
          </a:p>
        </p:txBody>
      </p:sp>
      <p:sp>
        <p:nvSpPr>
          <p:cNvPr id="154632" name="Text Box 8"/>
          <p:cNvSpPr txBox="1">
            <a:spLocks noChangeArrowheads="1"/>
          </p:cNvSpPr>
          <p:nvPr/>
        </p:nvSpPr>
        <p:spPr bwMode="auto">
          <a:xfrm>
            <a:off x="1295400" y="55626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50000"/>
              </a:spcBef>
              <a:buFontTx/>
              <a:buNone/>
            </a:pPr>
            <a:r>
              <a:rPr lang="en-US" altLang="en-US" sz="3600" b="1" dirty="0">
                <a:latin typeface="Arial Narrow" pitchFamily="34" charset="0"/>
                <a:cs typeface="Arial" pitchFamily="34" charset="0"/>
              </a:rPr>
              <a:t>ADDED TO THE CHURCH (</a:t>
            </a:r>
            <a:r>
              <a:rPr lang="en-US" altLang="en-US" sz="3600" b="1" dirty="0">
                <a:solidFill>
                  <a:srgbClr val="FF0000"/>
                </a:solidFill>
                <a:latin typeface="Arial Narrow" pitchFamily="34" charset="0"/>
                <a:cs typeface="Arial" pitchFamily="34" charset="0"/>
              </a:rPr>
              <a:t>Acts 2:41,47</a:t>
            </a:r>
            <a:r>
              <a:rPr lang="en-US" altLang="en-US" sz="3600" b="1" dirty="0">
                <a:latin typeface="Arial Narrow" pitchFamily="34" charset="0"/>
                <a:cs typeface="Arial" pitchFamily="34" charset="0"/>
              </a:rPr>
              <a:t>)</a:t>
            </a:r>
          </a:p>
        </p:txBody>
      </p:sp>
      <p:pic>
        <p:nvPicPr>
          <p:cNvPr id="154633" name="Picture 9" descr="PDGAR00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rot="14360287">
            <a:off x="-292100" y="3644900"/>
            <a:ext cx="2590800" cy="1549400"/>
          </a:xfrm>
        </p:spPr>
      </p:pic>
      <p:grpSp>
        <p:nvGrpSpPr>
          <p:cNvPr id="2" name="Group 12"/>
          <p:cNvGrpSpPr>
            <a:grpSpLocks noChangeAspect="1"/>
          </p:cNvGrpSpPr>
          <p:nvPr/>
        </p:nvGrpSpPr>
        <p:grpSpPr bwMode="auto">
          <a:xfrm>
            <a:off x="228600" y="1295400"/>
            <a:ext cx="2133600" cy="1968500"/>
            <a:chOff x="240" y="864"/>
            <a:chExt cx="1344" cy="1240"/>
          </a:xfrm>
        </p:grpSpPr>
        <p:sp>
          <p:nvSpPr>
            <p:cNvPr id="154635" name="AutoShape 11"/>
            <p:cNvSpPr>
              <a:spLocks noChangeAspect="1" noChangeArrowheads="1" noTextEdit="1"/>
            </p:cNvSpPr>
            <p:nvPr/>
          </p:nvSpPr>
          <p:spPr bwMode="auto">
            <a:xfrm>
              <a:off x="240" y="864"/>
              <a:ext cx="1344" cy="1240"/>
            </a:xfrm>
            <a:prstGeom prst="rect">
              <a:avLst/>
            </a:prstGeom>
            <a:noFill/>
            <a:ln w="9525">
              <a:noFill/>
              <a:miter lim="800000"/>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37" name="Freeform 13"/>
            <p:cNvSpPr>
              <a:spLocks/>
            </p:cNvSpPr>
            <p:nvPr/>
          </p:nvSpPr>
          <p:spPr bwMode="auto">
            <a:xfrm>
              <a:off x="243" y="864"/>
              <a:ext cx="1336" cy="1226"/>
            </a:xfrm>
            <a:custGeom>
              <a:avLst/>
              <a:gdLst/>
              <a:ahLst/>
              <a:cxnLst>
                <a:cxn ang="0">
                  <a:pos x="2639" y="816"/>
                </a:cxn>
                <a:cxn ang="0">
                  <a:pos x="2554" y="784"/>
                </a:cxn>
                <a:cxn ang="0">
                  <a:pos x="2447" y="854"/>
                </a:cxn>
                <a:cxn ang="0">
                  <a:pos x="2225" y="1007"/>
                </a:cxn>
                <a:cxn ang="0">
                  <a:pos x="1954" y="1201"/>
                </a:cxn>
                <a:cxn ang="0">
                  <a:pos x="1697" y="1399"/>
                </a:cxn>
                <a:cxn ang="0">
                  <a:pos x="1540" y="1540"/>
                </a:cxn>
                <a:cxn ang="0">
                  <a:pos x="1423" y="1656"/>
                </a:cxn>
                <a:cxn ang="0">
                  <a:pos x="1364" y="1647"/>
                </a:cxn>
                <a:cxn ang="0">
                  <a:pos x="1486" y="1340"/>
                </a:cxn>
                <a:cxn ang="0">
                  <a:pos x="1678" y="1067"/>
                </a:cxn>
                <a:cxn ang="0">
                  <a:pos x="1994" y="760"/>
                </a:cxn>
                <a:cxn ang="0">
                  <a:pos x="2306" y="457"/>
                </a:cxn>
                <a:cxn ang="0">
                  <a:pos x="2401" y="127"/>
                </a:cxn>
                <a:cxn ang="0">
                  <a:pos x="2296" y="40"/>
                </a:cxn>
                <a:cxn ang="0">
                  <a:pos x="2168" y="41"/>
                </a:cxn>
                <a:cxn ang="0">
                  <a:pos x="2031" y="111"/>
                </a:cxn>
                <a:cxn ang="0">
                  <a:pos x="1714" y="297"/>
                </a:cxn>
                <a:cxn ang="0">
                  <a:pos x="1451" y="513"/>
                </a:cxn>
                <a:cxn ang="0">
                  <a:pos x="1245" y="766"/>
                </a:cxn>
                <a:cxn ang="0">
                  <a:pos x="1052" y="1023"/>
                </a:cxn>
                <a:cxn ang="0">
                  <a:pos x="893" y="1230"/>
                </a:cxn>
                <a:cxn ang="0">
                  <a:pos x="738" y="1437"/>
                </a:cxn>
                <a:cxn ang="0">
                  <a:pos x="787" y="1247"/>
                </a:cxn>
                <a:cxn ang="0">
                  <a:pos x="1030" y="777"/>
                </a:cxn>
                <a:cxn ang="0">
                  <a:pos x="1336" y="349"/>
                </a:cxn>
                <a:cxn ang="0">
                  <a:pos x="1370" y="129"/>
                </a:cxn>
                <a:cxn ang="0">
                  <a:pos x="1116" y="4"/>
                </a:cxn>
                <a:cxn ang="0">
                  <a:pos x="843" y="80"/>
                </a:cxn>
                <a:cxn ang="0">
                  <a:pos x="586" y="201"/>
                </a:cxn>
                <a:cxn ang="0">
                  <a:pos x="360" y="370"/>
                </a:cxn>
                <a:cxn ang="0">
                  <a:pos x="179" y="591"/>
                </a:cxn>
                <a:cxn ang="0">
                  <a:pos x="51" y="876"/>
                </a:cxn>
                <a:cxn ang="0">
                  <a:pos x="5" y="1271"/>
                </a:cxn>
                <a:cxn ang="0">
                  <a:pos x="73" y="1526"/>
                </a:cxn>
                <a:cxn ang="0">
                  <a:pos x="184" y="1596"/>
                </a:cxn>
                <a:cxn ang="0">
                  <a:pos x="280" y="1593"/>
                </a:cxn>
                <a:cxn ang="0">
                  <a:pos x="309" y="1676"/>
                </a:cxn>
                <a:cxn ang="0">
                  <a:pos x="350" y="1974"/>
                </a:cxn>
                <a:cxn ang="0">
                  <a:pos x="531" y="2146"/>
                </a:cxn>
                <a:cxn ang="0">
                  <a:pos x="687" y="2100"/>
                </a:cxn>
                <a:cxn ang="0">
                  <a:pos x="854" y="1933"/>
                </a:cxn>
                <a:cxn ang="0">
                  <a:pos x="926" y="1844"/>
                </a:cxn>
                <a:cxn ang="0">
                  <a:pos x="934" y="2317"/>
                </a:cxn>
                <a:cxn ang="0">
                  <a:pos x="1035" y="2434"/>
                </a:cxn>
                <a:cxn ang="0">
                  <a:pos x="1164" y="2444"/>
                </a:cxn>
                <a:cxn ang="0">
                  <a:pos x="1290" y="2346"/>
                </a:cxn>
                <a:cxn ang="0">
                  <a:pos x="1625" y="2010"/>
                </a:cxn>
                <a:cxn ang="0">
                  <a:pos x="1848" y="1911"/>
                </a:cxn>
                <a:cxn ang="0">
                  <a:pos x="1841" y="2064"/>
                </a:cxn>
                <a:cxn ang="0">
                  <a:pos x="2036" y="2221"/>
                </a:cxn>
                <a:cxn ang="0">
                  <a:pos x="2147" y="2204"/>
                </a:cxn>
                <a:cxn ang="0">
                  <a:pos x="2340" y="2167"/>
                </a:cxn>
                <a:cxn ang="0">
                  <a:pos x="2514" y="2023"/>
                </a:cxn>
                <a:cxn ang="0">
                  <a:pos x="2482" y="1833"/>
                </a:cxn>
                <a:cxn ang="0">
                  <a:pos x="2376" y="1763"/>
                </a:cxn>
                <a:cxn ang="0">
                  <a:pos x="2316" y="1683"/>
                </a:cxn>
                <a:cxn ang="0">
                  <a:pos x="2449" y="1449"/>
                </a:cxn>
                <a:cxn ang="0">
                  <a:pos x="2631" y="1239"/>
                </a:cxn>
              </a:cxnLst>
              <a:rect l="0" t="0" r="r" b="b"/>
              <a:pathLst>
                <a:path w="2673" h="2451">
                  <a:moveTo>
                    <a:pt x="2660" y="1173"/>
                  </a:moveTo>
                  <a:lnTo>
                    <a:pt x="2669" y="1096"/>
                  </a:lnTo>
                  <a:lnTo>
                    <a:pt x="2673" y="1007"/>
                  </a:lnTo>
                  <a:lnTo>
                    <a:pt x="2669" y="920"/>
                  </a:lnTo>
                  <a:lnTo>
                    <a:pt x="2654" y="846"/>
                  </a:lnTo>
                  <a:lnTo>
                    <a:pt x="2647" y="830"/>
                  </a:lnTo>
                  <a:lnTo>
                    <a:pt x="2639" y="816"/>
                  </a:lnTo>
                  <a:lnTo>
                    <a:pt x="2630" y="803"/>
                  </a:lnTo>
                  <a:lnTo>
                    <a:pt x="2619" y="793"/>
                  </a:lnTo>
                  <a:lnTo>
                    <a:pt x="2606" y="786"/>
                  </a:lnTo>
                  <a:lnTo>
                    <a:pt x="2591" y="781"/>
                  </a:lnTo>
                  <a:lnTo>
                    <a:pt x="2575" y="781"/>
                  </a:lnTo>
                  <a:lnTo>
                    <a:pt x="2556" y="783"/>
                  </a:lnTo>
                  <a:lnTo>
                    <a:pt x="2554" y="784"/>
                  </a:lnTo>
                  <a:lnTo>
                    <a:pt x="2549" y="787"/>
                  </a:lnTo>
                  <a:lnTo>
                    <a:pt x="2539" y="794"/>
                  </a:lnTo>
                  <a:lnTo>
                    <a:pt x="2527" y="801"/>
                  </a:lnTo>
                  <a:lnTo>
                    <a:pt x="2510" y="813"/>
                  </a:lnTo>
                  <a:lnTo>
                    <a:pt x="2492" y="824"/>
                  </a:lnTo>
                  <a:lnTo>
                    <a:pt x="2471" y="839"/>
                  </a:lnTo>
                  <a:lnTo>
                    <a:pt x="2447" y="854"/>
                  </a:lnTo>
                  <a:lnTo>
                    <a:pt x="2421" y="873"/>
                  </a:lnTo>
                  <a:lnTo>
                    <a:pt x="2392" y="891"/>
                  </a:lnTo>
                  <a:lnTo>
                    <a:pt x="2362" y="913"/>
                  </a:lnTo>
                  <a:lnTo>
                    <a:pt x="2331" y="934"/>
                  </a:lnTo>
                  <a:lnTo>
                    <a:pt x="2296" y="957"/>
                  </a:lnTo>
                  <a:lnTo>
                    <a:pt x="2262" y="981"/>
                  </a:lnTo>
                  <a:lnTo>
                    <a:pt x="2225" y="1007"/>
                  </a:lnTo>
                  <a:lnTo>
                    <a:pt x="2188" y="1033"/>
                  </a:lnTo>
                  <a:lnTo>
                    <a:pt x="2150" y="1060"/>
                  </a:lnTo>
                  <a:lnTo>
                    <a:pt x="2111" y="1087"/>
                  </a:lnTo>
                  <a:lnTo>
                    <a:pt x="2072" y="1116"/>
                  </a:lnTo>
                  <a:lnTo>
                    <a:pt x="2033" y="1143"/>
                  </a:lnTo>
                  <a:lnTo>
                    <a:pt x="1994" y="1173"/>
                  </a:lnTo>
                  <a:lnTo>
                    <a:pt x="1954" y="1201"/>
                  </a:lnTo>
                  <a:lnTo>
                    <a:pt x="1914" y="1230"/>
                  </a:lnTo>
                  <a:lnTo>
                    <a:pt x="1876" y="1259"/>
                  </a:lnTo>
                  <a:lnTo>
                    <a:pt x="1839" y="1287"/>
                  </a:lnTo>
                  <a:lnTo>
                    <a:pt x="1802" y="1316"/>
                  </a:lnTo>
                  <a:lnTo>
                    <a:pt x="1765" y="1344"/>
                  </a:lnTo>
                  <a:lnTo>
                    <a:pt x="1730" y="1371"/>
                  </a:lnTo>
                  <a:lnTo>
                    <a:pt x="1697" y="1399"/>
                  </a:lnTo>
                  <a:lnTo>
                    <a:pt x="1666" y="1426"/>
                  </a:lnTo>
                  <a:lnTo>
                    <a:pt x="1636" y="1451"/>
                  </a:lnTo>
                  <a:lnTo>
                    <a:pt x="1608" y="1476"/>
                  </a:lnTo>
                  <a:lnTo>
                    <a:pt x="1591" y="1491"/>
                  </a:lnTo>
                  <a:lnTo>
                    <a:pt x="1574" y="1509"/>
                  </a:lnTo>
                  <a:lnTo>
                    <a:pt x="1556" y="1524"/>
                  </a:lnTo>
                  <a:lnTo>
                    <a:pt x="1540" y="1540"/>
                  </a:lnTo>
                  <a:lnTo>
                    <a:pt x="1522" y="1557"/>
                  </a:lnTo>
                  <a:lnTo>
                    <a:pt x="1506" y="1573"/>
                  </a:lnTo>
                  <a:lnTo>
                    <a:pt x="1489" y="1590"/>
                  </a:lnTo>
                  <a:lnTo>
                    <a:pt x="1473" y="1606"/>
                  </a:lnTo>
                  <a:lnTo>
                    <a:pt x="1456" y="1623"/>
                  </a:lnTo>
                  <a:lnTo>
                    <a:pt x="1440" y="1640"/>
                  </a:lnTo>
                  <a:lnTo>
                    <a:pt x="1423" y="1656"/>
                  </a:lnTo>
                  <a:lnTo>
                    <a:pt x="1407" y="1673"/>
                  </a:lnTo>
                  <a:lnTo>
                    <a:pt x="1390" y="1690"/>
                  </a:lnTo>
                  <a:lnTo>
                    <a:pt x="1374" y="1706"/>
                  </a:lnTo>
                  <a:lnTo>
                    <a:pt x="1359" y="1723"/>
                  </a:lnTo>
                  <a:lnTo>
                    <a:pt x="1342" y="1740"/>
                  </a:lnTo>
                  <a:lnTo>
                    <a:pt x="1353" y="1693"/>
                  </a:lnTo>
                  <a:lnTo>
                    <a:pt x="1364" y="1647"/>
                  </a:lnTo>
                  <a:lnTo>
                    <a:pt x="1378" y="1601"/>
                  </a:lnTo>
                  <a:lnTo>
                    <a:pt x="1393" y="1557"/>
                  </a:lnTo>
                  <a:lnTo>
                    <a:pt x="1408" y="1511"/>
                  </a:lnTo>
                  <a:lnTo>
                    <a:pt x="1426" y="1469"/>
                  </a:lnTo>
                  <a:lnTo>
                    <a:pt x="1445" y="1424"/>
                  </a:lnTo>
                  <a:lnTo>
                    <a:pt x="1464" y="1381"/>
                  </a:lnTo>
                  <a:lnTo>
                    <a:pt x="1486" y="1340"/>
                  </a:lnTo>
                  <a:lnTo>
                    <a:pt x="1510" y="1299"/>
                  </a:lnTo>
                  <a:lnTo>
                    <a:pt x="1533" y="1257"/>
                  </a:lnTo>
                  <a:lnTo>
                    <a:pt x="1559" y="1217"/>
                  </a:lnTo>
                  <a:lnTo>
                    <a:pt x="1586" y="1179"/>
                  </a:lnTo>
                  <a:lnTo>
                    <a:pt x="1615" y="1140"/>
                  </a:lnTo>
                  <a:lnTo>
                    <a:pt x="1647" y="1103"/>
                  </a:lnTo>
                  <a:lnTo>
                    <a:pt x="1678" y="1067"/>
                  </a:lnTo>
                  <a:lnTo>
                    <a:pt x="1722" y="1020"/>
                  </a:lnTo>
                  <a:lnTo>
                    <a:pt x="1766" y="976"/>
                  </a:lnTo>
                  <a:lnTo>
                    <a:pt x="1811" y="931"/>
                  </a:lnTo>
                  <a:lnTo>
                    <a:pt x="1856" y="887"/>
                  </a:lnTo>
                  <a:lnTo>
                    <a:pt x="1902" y="844"/>
                  </a:lnTo>
                  <a:lnTo>
                    <a:pt x="1948" y="801"/>
                  </a:lnTo>
                  <a:lnTo>
                    <a:pt x="1994" y="760"/>
                  </a:lnTo>
                  <a:lnTo>
                    <a:pt x="2039" y="717"/>
                  </a:lnTo>
                  <a:lnTo>
                    <a:pt x="2084" y="674"/>
                  </a:lnTo>
                  <a:lnTo>
                    <a:pt x="2129" y="633"/>
                  </a:lnTo>
                  <a:lnTo>
                    <a:pt x="2174" y="590"/>
                  </a:lnTo>
                  <a:lnTo>
                    <a:pt x="2220" y="546"/>
                  </a:lnTo>
                  <a:lnTo>
                    <a:pt x="2264" y="501"/>
                  </a:lnTo>
                  <a:lnTo>
                    <a:pt x="2306" y="457"/>
                  </a:lnTo>
                  <a:lnTo>
                    <a:pt x="2349" y="410"/>
                  </a:lnTo>
                  <a:lnTo>
                    <a:pt x="2390" y="363"/>
                  </a:lnTo>
                  <a:lnTo>
                    <a:pt x="2417" y="299"/>
                  </a:lnTo>
                  <a:lnTo>
                    <a:pt x="2427" y="254"/>
                  </a:lnTo>
                  <a:lnTo>
                    <a:pt x="2427" y="210"/>
                  </a:lnTo>
                  <a:lnTo>
                    <a:pt x="2418" y="167"/>
                  </a:lnTo>
                  <a:lnTo>
                    <a:pt x="2401" y="127"/>
                  </a:lnTo>
                  <a:lnTo>
                    <a:pt x="2390" y="110"/>
                  </a:lnTo>
                  <a:lnTo>
                    <a:pt x="2376" y="94"/>
                  </a:lnTo>
                  <a:lnTo>
                    <a:pt x="2362" y="80"/>
                  </a:lnTo>
                  <a:lnTo>
                    <a:pt x="2347" y="67"/>
                  </a:lnTo>
                  <a:lnTo>
                    <a:pt x="2331" y="57"/>
                  </a:lnTo>
                  <a:lnTo>
                    <a:pt x="2314" y="49"/>
                  </a:lnTo>
                  <a:lnTo>
                    <a:pt x="2296" y="40"/>
                  </a:lnTo>
                  <a:lnTo>
                    <a:pt x="2279" y="34"/>
                  </a:lnTo>
                  <a:lnTo>
                    <a:pt x="2261" y="31"/>
                  </a:lnTo>
                  <a:lnTo>
                    <a:pt x="2242" y="30"/>
                  </a:lnTo>
                  <a:lnTo>
                    <a:pt x="2224" y="29"/>
                  </a:lnTo>
                  <a:lnTo>
                    <a:pt x="2205" y="31"/>
                  </a:lnTo>
                  <a:lnTo>
                    <a:pt x="2185" y="34"/>
                  </a:lnTo>
                  <a:lnTo>
                    <a:pt x="2168" y="41"/>
                  </a:lnTo>
                  <a:lnTo>
                    <a:pt x="2150" y="49"/>
                  </a:lnTo>
                  <a:lnTo>
                    <a:pt x="2132" y="59"/>
                  </a:lnTo>
                  <a:lnTo>
                    <a:pt x="2128" y="61"/>
                  </a:lnTo>
                  <a:lnTo>
                    <a:pt x="2114" y="67"/>
                  </a:lnTo>
                  <a:lnTo>
                    <a:pt x="2092" y="79"/>
                  </a:lnTo>
                  <a:lnTo>
                    <a:pt x="2065" y="93"/>
                  </a:lnTo>
                  <a:lnTo>
                    <a:pt x="2031" y="111"/>
                  </a:lnTo>
                  <a:lnTo>
                    <a:pt x="1992" y="133"/>
                  </a:lnTo>
                  <a:lnTo>
                    <a:pt x="1950" y="156"/>
                  </a:lnTo>
                  <a:lnTo>
                    <a:pt x="1904" y="181"/>
                  </a:lnTo>
                  <a:lnTo>
                    <a:pt x="1858" y="209"/>
                  </a:lnTo>
                  <a:lnTo>
                    <a:pt x="1808" y="237"/>
                  </a:lnTo>
                  <a:lnTo>
                    <a:pt x="1760" y="267"/>
                  </a:lnTo>
                  <a:lnTo>
                    <a:pt x="1714" y="297"/>
                  </a:lnTo>
                  <a:lnTo>
                    <a:pt x="1667" y="327"/>
                  </a:lnTo>
                  <a:lnTo>
                    <a:pt x="1625" y="357"/>
                  </a:lnTo>
                  <a:lnTo>
                    <a:pt x="1586" y="386"/>
                  </a:lnTo>
                  <a:lnTo>
                    <a:pt x="1552" y="414"/>
                  </a:lnTo>
                  <a:lnTo>
                    <a:pt x="1517" y="447"/>
                  </a:lnTo>
                  <a:lnTo>
                    <a:pt x="1482" y="480"/>
                  </a:lnTo>
                  <a:lnTo>
                    <a:pt x="1451" y="513"/>
                  </a:lnTo>
                  <a:lnTo>
                    <a:pt x="1419" y="549"/>
                  </a:lnTo>
                  <a:lnTo>
                    <a:pt x="1388" y="583"/>
                  </a:lnTo>
                  <a:lnTo>
                    <a:pt x="1359" y="619"/>
                  </a:lnTo>
                  <a:lnTo>
                    <a:pt x="1330" y="656"/>
                  </a:lnTo>
                  <a:lnTo>
                    <a:pt x="1301" y="691"/>
                  </a:lnTo>
                  <a:lnTo>
                    <a:pt x="1274" y="729"/>
                  </a:lnTo>
                  <a:lnTo>
                    <a:pt x="1245" y="766"/>
                  </a:lnTo>
                  <a:lnTo>
                    <a:pt x="1218" y="804"/>
                  </a:lnTo>
                  <a:lnTo>
                    <a:pt x="1190" y="841"/>
                  </a:lnTo>
                  <a:lnTo>
                    <a:pt x="1161" y="879"/>
                  </a:lnTo>
                  <a:lnTo>
                    <a:pt x="1134" y="917"/>
                  </a:lnTo>
                  <a:lnTo>
                    <a:pt x="1105" y="956"/>
                  </a:lnTo>
                  <a:lnTo>
                    <a:pt x="1075" y="993"/>
                  </a:lnTo>
                  <a:lnTo>
                    <a:pt x="1052" y="1023"/>
                  </a:lnTo>
                  <a:lnTo>
                    <a:pt x="1029" y="1053"/>
                  </a:lnTo>
                  <a:lnTo>
                    <a:pt x="1005" y="1081"/>
                  </a:lnTo>
                  <a:lnTo>
                    <a:pt x="982" y="1111"/>
                  </a:lnTo>
                  <a:lnTo>
                    <a:pt x="960" y="1141"/>
                  </a:lnTo>
                  <a:lnTo>
                    <a:pt x="937" y="1171"/>
                  </a:lnTo>
                  <a:lnTo>
                    <a:pt x="915" y="1201"/>
                  </a:lnTo>
                  <a:lnTo>
                    <a:pt x="893" y="1230"/>
                  </a:lnTo>
                  <a:lnTo>
                    <a:pt x="871" y="1260"/>
                  </a:lnTo>
                  <a:lnTo>
                    <a:pt x="848" y="1290"/>
                  </a:lnTo>
                  <a:lnTo>
                    <a:pt x="826" y="1319"/>
                  </a:lnTo>
                  <a:lnTo>
                    <a:pt x="804" y="1349"/>
                  </a:lnTo>
                  <a:lnTo>
                    <a:pt x="782" y="1377"/>
                  </a:lnTo>
                  <a:lnTo>
                    <a:pt x="760" y="1407"/>
                  </a:lnTo>
                  <a:lnTo>
                    <a:pt x="738" y="1437"/>
                  </a:lnTo>
                  <a:lnTo>
                    <a:pt x="716" y="1466"/>
                  </a:lnTo>
                  <a:lnTo>
                    <a:pt x="720" y="1447"/>
                  </a:lnTo>
                  <a:lnTo>
                    <a:pt x="726" y="1427"/>
                  </a:lnTo>
                  <a:lnTo>
                    <a:pt x="730" y="1409"/>
                  </a:lnTo>
                  <a:lnTo>
                    <a:pt x="735" y="1390"/>
                  </a:lnTo>
                  <a:lnTo>
                    <a:pt x="760" y="1317"/>
                  </a:lnTo>
                  <a:lnTo>
                    <a:pt x="787" y="1247"/>
                  </a:lnTo>
                  <a:lnTo>
                    <a:pt x="816" y="1177"/>
                  </a:lnTo>
                  <a:lnTo>
                    <a:pt x="848" y="1107"/>
                  </a:lnTo>
                  <a:lnTo>
                    <a:pt x="880" y="1040"/>
                  </a:lnTo>
                  <a:lnTo>
                    <a:pt x="916" y="973"/>
                  </a:lnTo>
                  <a:lnTo>
                    <a:pt x="953" y="907"/>
                  </a:lnTo>
                  <a:lnTo>
                    <a:pt x="990" y="841"/>
                  </a:lnTo>
                  <a:lnTo>
                    <a:pt x="1030" y="777"/>
                  </a:lnTo>
                  <a:lnTo>
                    <a:pt x="1071" y="714"/>
                  </a:lnTo>
                  <a:lnTo>
                    <a:pt x="1114" y="651"/>
                  </a:lnTo>
                  <a:lnTo>
                    <a:pt x="1156" y="589"/>
                  </a:lnTo>
                  <a:lnTo>
                    <a:pt x="1200" y="529"/>
                  </a:lnTo>
                  <a:lnTo>
                    <a:pt x="1245" y="467"/>
                  </a:lnTo>
                  <a:lnTo>
                    <a:pt x="1290" y="407"/>
                  </a:lnTo>
                  <a:lnTo>
                    <a:pt x="1336" y="349"/>
                  </a:lnTo>
                  <a:lnTo>
                    <a:pt x="1371" y="270"/>
                  </a:lnTo>
                  <a:lnTo>
                    <a:pt x="1375" y="254"/>
                  </a:lnTo>
                  <a:lnTo>
                    <a:pt x="1379" y="240"/>
                  </a:lnTo>
                  <a:lnTo>
                    <a:pt x="1381" y="224"/>
                  </a:lnTo>
                  <a:lnTo>
                    <a:pt x="1382" y="209"/>
                  </a:lnTo>
                  <a:lnTo>
                    <a:pt x="1379" y="167"/>
                  </a:lnTo>
                  <a:lnTo>
                    <a:pt x="1370" y="129"/>
                  </a:lnTo>
                  <a:lnTo>
                    <a:pt x="1352" y="94"/>
                  </a:lnTo>
                  <a:lnTo>
                    <a:pt x="1329" y="63"/>
                  </a:lnTo>
                  <a:lnTo>
                    <a:pt x="1301" y="37"/>
                  </a:lnTo>
                  <a:lnTo>
                    <a:pt x="1268" y="19"/>
                  </a:lnTo>
                  <a:lnTo>
                    <a:pt x="1231" y="6"/>
                  </a:lnTo>
                  <a:lnTo>
                    <a:pt x="1193" y="0"/>
                  </a:lnTo>
                  <a:lnTo>
                    <a:pt x="1116" y="4"/>
                  </a:lnTo>
                  <a:lnTo>
                    <a:pt x="1077" y="13"/>
                  </a:lnTo>
                  <a:lnTo>
                    <a:pt x="1037" y="21"/>
                  </a:lnTo>
                  <a:lnTo>
                    <a:pt x="998" y="31"/>
                  </a:lnTo>
                  <a:lnTo>
                    <a:pt x="959" y="43"/>
                  </a:lnTo>
                  <a:lnTo>
                    <a:pt x="920" y="54"/>
                  </a:lnTo>
                  <a:lnTo>
                    <a:pt x="882" y="67"/>
                  </a:lnTo>
                  <a:lnTo>
                    <a:pt x="843" y="80"/>
                  </a:lnTo>
                  <a:lnTo>
                    <a:pt x="805" y="96"/>
                  </a:lnTo>
                  <a:lnTo>
                    <a:pt x="767" y="110"/>
                  </a:lnTo>
                  <a:lnTo>
                    <a:pt x="730" y="127"/>
                  </a:lnTo>
                  <a:lnTo>
                    <a:pt x="693" y="144"/>
                  </a:lnTo>
                  <a:lnTo>
                    <a:pt x="657" y="163"/>
                  </a:lnTo>
                  <a:lnTo>
                    <a:pt x="621" y="181"/>
                  </a:lnTo>
                  <a:lnTo>
                    <a:pt x="586" y="201"/>
                  </a:lnTo>
                  <a:lnTo>
                    <a:pt x="552" y="223"/>
                  </a:lnTo>
                  <a:lnTo>
                    <a:pt x="519" y="244"/>
                  </a:lnTo>
                  <a:lnTo>
                    <a:pt x="484" y="269"/>
                  </a:lnTo>
                  <a:lnTo>
                    <a:pt x="453" y="291"/>
                  </a:lnTo>
                  <a:lnTo>
                    <a:pt x="421" y="317"/>
                  </a:lnTo>
                  <a:lnTo>
                    <a:pt x="390" y="343"/>
                  </a:lnTo>
                  <a:lnTo>
                    <a:pt x="360" y="370"/>
                  </a:lnTo>
                  <a:lnTo>
                    <a:pt x="331" y="399"/>
                  </a:lnTo>
                  <a:lnTo>
                    <a:pt x="303" y="429"/>
                  </a:lnTo>
                  <a:lnTo>
                    <a:pt x="276" y="459"/>
                  </a:lnTo>
                  <a:lnTo>
                    <a:pt x="250" y="490"/>
                  </a:lnTo>
                  <a:lnTo>
                    <a:pt x="225" y="523"/>
                  </a:lnTo>
                  <a:lnTo>
                    <a:pt x="202" y="556"/>
                  </a:lnTo>
                  <a:lnTo>
                    <a:pt x="179" y="591"/>
                  </a:lnTo>
                  <a:lnTo>
                    <a:pt x="157" y="627"/>
                  </a:lnTo>
                  <a:lnTo>
                    <a:pt x="138" y="664"/>
                  </a:lnTo>
                  <a:lnTo>
                    <a:pt x="118" y="701"/>
                  </a:lnTo>
                  <a:lnTo>
                    <a:pt x="101" y="741"/>
                  </a:lnTo>
                  <a:lnTo>
                    <a:pt x="83" y="786"/>
                  </a:lnTo>
                  <a:lnTo>
                    <a:pt x="66" y="830"/>
                  </a:lnTo>
                  <a:lnTo>
                    <a:pt x="51" y="876"/>
                  </a:lnTo>
                  <a:lnTo>
                    <a:pt x="37" y="921"/>
                  </a:lnTo>
                  <a:lnTo>
                    <a:pt x="27" y="969"/>
                  </a:lnTo>
                  <a:lnTo>
                    <a:pt x="17" y="1014"/>
                  </a:lnTo>
                  <a:lnTo>
                    <a:pt x="10" y="1061"/>
                  </a:lnTo>
                  <a:lnTo>
                    <a:pt x="5" y="1109"/>
                  </a:lnTo>
                  <a:lnTo>
                    <a:pt x="0" y="1190"/>
                  </a:lnTo>
                  <a:lnTo>
                    <a:pt x="5" y="1271"/>
                  </a:lnTo>
                  <a:lnTo>
                    <a:pt x="14" y="1353"/>
                  </a:lnTo>
                  <a:lnTo>
                    <a:pt x="32" y="1434"/>
                  </a:lnTo>
                  <a:lnTo>
                    <a:pt x="37" y="1454"/>
                  </a:lnTo>
                  <a:lnTo>
                    <a:pt x="43" y="1474"/>
                  </a:lnTo>
                  <a:lnTo>
                    <a:pt x="51" y="1493"/>
                  </a:lnTo>
                  <a:lnTo>
                    <a:pt x="62" y="1510"/>
                  </a:lnTo>
                  <a:lnTo>
                    <a:pt x="73" y="1526"/>
                  </a:lnTo>
                  <a:lnTo>
                    <a:pt x="85" y="1540"/>
                  </a:lnTo>
                  <a:lnTo>
                    <a:pt x="99" y="1554"/>
                  </a:lnTo>
                  <a:lnTo>
                    <a:pt x="114" y="1566"/>
                  </a:lnTo>
                  <a:lnTo>
                    <a:pt x="131" y="1576"/>
                  </a:lnTo>
                  <a:lnTo>
                    <a:pt x="147" y="1584"/>
                  </a:lnTo>
                  <a:lnTo>
                    <a:pt x="165" y="1591"/>
                  </a:lnTo>
                  <a:lnTo>
                    <a:pt x="184" y="1596"/>
                  </a:lnTo>
                  <a:lnTo>
                    <a:pt x="202" y="1600"/>
                  </a:lnTo>
                  <a:lnTo>
                    <a:pt x="221" y="1601"/>
                  </a:lnTo>
                  <a:lnTo>
                    <a:pt x="242" y="1600"/>
                  </a:lnTo>
                  <a:lnTo>
                    <a:pt x="261" y="1597"/>
                  </a:lnTo>
                  <a:lnTo>
                    <a:pt x="268" y="1596"/>
                  </a:lnTo>
                  <a:lnTo>
                    <a:pt x="275" y="1594"/>
                  </a:lnTo>
                  <a:lnTo>
                    <a:pt x="280" y="1593"/>
                  </a:lnTo>
                  <a:lnTo>
                    <a:pt x="287" y="1590"/>
                  </a:lnTo>
                  <a:lnTo>
                    <a:pt x="292" y="1587"/>
                  </a:lnTo>
                  <a:lnTo>
                    <a:pt x="299" y="1586"/>
                  </a:lnTo>
                  <a:lnTo>
                    <a:pt x="305" y="1583"/>
                  </a:lnTo>
                  <a:lnTo>
                    <a:pt x="310" y="1580"/>
                  </a:lnTo>
                  <a:lnTo>
                    <a:pt x="309" y="1627"/>
                  </a:lnTo>
                  <a:lnTo>
                    <a:pt x="309" y="1676"/>
                  </a:lnTo>
                  <a:lnTo>
                    <a:pt x="310" y="1723"/>
                  </a:lnTo>
                  <a:lnTo>
                    <a:pt x="313" y="1771"/>
                  </a:lnTo>
                  <a:lnTo>
                    <a:pt x="318" y="1820"/>
                  </a:lnTo>
                  <a:lnTo>
                    <a:pt x="325" y="1869"/>
                  </a:lnTo>
                  <a:lnTo>
                    <a:pt x="334" y="1919"/>
                  </a:lnTo>
                  <a:lnTo>
                    <a:pt x="345" y="1967"/>
                  </a:lnTo>
                  <a:lnTo>
                    <a:pt x="350" y="1974"/>
                  </a:lnTo>
                  <a:lnTo>
                    <a:pt x="364" y="1994"/>
                  </a:lnTo>
                  <a:lnTo>
                    <a:pt x="384" y="2023"/>
                  </a:lnTo>
                  <a:lnTo>
                    <a:pt x="409" y="2054"/>
                  </a:lnTo>
                  <a:lnTo>
                    <a:pt x="439" y="2087"/>
                  </a:lnTo>
                  <a:lnTo>
                    <a:pt x="471" y="2116"/>
                  </a:lnTo>
                  <a:lnTo>
                    <a:pt x="501" y="2137"/>
                  </a:lnTo>
                  <a:lnTo>
                    <a:pt x="531" y="2146"/>
                  </a:lnTo>
                  <a:lnTo>
                    <a:pt x="536" y="2144"/>
                  </a:lnTo>
                  <a:lnTo>
                    <a:pt x="553" y="2143"/>
                  </a:lnTo>
                  <a:lnTo>
                    <a:pt x="576" y="2139"/>
                  </a:lnTo>
                  <a:lnTo>
                    <a:pt x="604" y="2131"/>
                  </a:lnTo>
                  <a:lnTo>
                    <a:pt x="634" y="2124"/>
                  </a:lnTo>
                  <a:lnTo>
                    <a:pt x="663" y="2113"/>
                  </a:lnTo>
                  <a:lnTo>
                    <a:pt x="687" y="2100"/>
                  </a:lnTo>
                  <a:lnTo>
                    <a:pt x="706" y="2084"/>
                  </a:lnTo>
                  <a:lnTo>
                    <a:pt x="730" y="2060"/>
                  </a:lnTo>
                  <a:lnTo>
                    <a:pt x="756" y="2036"/>
                  </a:lnTo>
                  <a:lnTo>
                    <a:pt x="782" y="2010"/>
                  </a:lnTo>
                  <a:lnTo>
                    <a:pt x="806" y="1986"/>
                  </a:lnTo>
                  <a:lnTo>
                    <a:pt x="831" y="1960"/>
                  </a:lnTo>
                  <a:lnTo>
                    <a:pt x="854" y="1933"/>
                  </a:lnTo>
                  <a:lnTo>
                    <a:pt x="878" y="1906"/>
                  </a:lnTo>
                  <a:lnTo>
                    <a:pt x="901" y="1879"/>
                  </a:lnTo>
                  <a:lnTo>
                    <a:pt x="923" y="1849"/>
                  </a:lnTo>
                  <a:lnTo>
                    <a:pt x="924" y="1847"/>
                  </a:lnTo>
                  <a:lnTo>
                    <a:pt x="924" y="1846"/>
                  </a:lnTo>
                  <a:lnTo>
                    <a:pt x="926" y="1846"/>
                  </a:lnTo>
                  <a:lnTo>
                    <a:pt x="926" y="1844"/>
                  </a:lnTo>
                  <a:lnTo>
                    <a:pt x="918" y="1931"/>
                  </a:lnTo>
                  <a:lnTo>
                    <a:pt x="912" y="2019"/>
                  </a:lnTo>
                  <a:lnTo>
                    <a:pt x="909" y="2107"/>
                  </a:lnTo>
                  <a:lnTo>
                    <a:pt x="909" y="2196"/>
                  </a:lnTo>
                  <a:lnTo>
                    <a:pt x="912" y="2216"/>
                  </a:lnTo>
                  <a:lnTo>
                    <a:pt x="922" y="2263"/>
                  </a:lnTo>
                  <a:lnTo>
                    <a:pt x="934" y="2317"/>
                  </a:lnTo>
                  <a:lnTo>
                    <a:pt x="949" y="2357"/>
                  </a:lnTo>
                  <a:lnTo>
                    <a:pt x="960" y="2374"/>
                  </a:lnTo>
                  <a:lnTo>
                    <a:pt x="974" y="2390"/>
                  </a:lnTo>
                  <a:lnTo>
                    <a:pt x="987" y="2404"/>
                  </a:lnTo>
                  <a:lnTo>
                    <a:pt x="1002" y="2416"/>
                  </a:lnTo>
                  <a:lnTo>
                    <a:pt x="1019" y="2426"/>
                  </a:lnTo>
                  <a:lnTo>
                    <a:pt x="1035" y="2434"/>
                  </a:lnTo>
                  <a:lnTo>
                    <a:pt x="1053" y="2441"/>
                  </a:lnTo>
                  <a:lnTo>
                    <a:pt x="1071" y="2447"/>
                  </a:lnTo>
                  <a:lnTo>
                    <a:pt x="1089" y="2450"/>
                  </a:lnTo>
                  <a:lnTo>
                    <a:pt x="1108" y="2451"/>
                  </a:lnTo>
                  <a:lnTo>
                    <a:pt x="1127" y="2451"/>
                  </a:lnTo>
                  <a:lnTo>
                    <a:pt x="1145" y="2449"/>
                  </a:lnTo>
                  <a:lnTo>
                    <a:pt x="1164" y="2444"/>
                  </a:lnTo>
                  <a:lnTo>
                    <a:pt x="1182" y="2439"/>
                  </a:lnTo>
                  <a:lnTo>
                    <a:pt x="1200" y="2430"/>
                  </a:lnTo>
                  <a:lnTo>
                    <a:pt x="1218" y="2420"/>
                  </a:lnTo>
                  <a:lnTo>
                    <a:pt x="1223" y="2414"/>
                  </a:lnTo>
                  <a:lnTo>
                    <a:pt x="1237" y="2400"/>
                  </a:lnTo>
                  <a:lnTo>
                    <a:pt x="1260" y="2377"/>
                  </a:lnTo>
                  <a:lnTo>
                    <a:pt x="1290" y="2346"/>
                  </a:lnTo>
                  <a:lnTo>
                    <a:pt x="1326" y="2309"/>
                  </a:lnTo>
                  <a:lnTo>
                    <a:pt x="1368" y="2266"/>
                  </a:lnTo>
                  <a:lnTo>
                    <a:pt x="1415" y="2220"/>
                  </a:lnTo>
                  <a:lnTo>
                    <a:pt x="1464" y="2169"/>
                  </a:lnTo>
                  <a:lnTo>
                    <a:pt x="1517" y="2117"/>
                  </a:lnTo>
                  <a:lnTo>
                    <a:pt x="1570" y="2063"/>
                  </a:lnTo>
                  <a:lnTo>
                    <a:pt x="1625" y="2010"/>
                  </a:lnTo>
                  <a:lnTo>
                    <a:pt x="1678" y="1957"/>
                  </a:lnTo>
                  <a:lnTo>
                    <a:pt x="1730" y="1907"/>
                  </a:lnTo>
                  <a:lnTo>
                    <a:pt x="1781" y="1859"/>
                  </a:lnTo>
                  <a:lnTo>
                    <a:pt x="1826" y="1816"/>
                  </a:lnTo>
                  <a:lnTo>
                    <a:pt x="1869" y="1777"/>
                  </a:lnTo>
                  <a:lnTo>
                    <a:pt x="1858" y="1836"/>
                  </a:lnTo>
                  <a:lnTo>
                    <a:pt x="1848" y="1911"/>
                  </a:lnTo>
                  <a:lnTo>
                    <a:pt x="1839" y="1976"/>
                  </a:lnTo>
                  <a:lnTo>
                    <a:pt x="1836" y="2003"/>
                  </a:lnTo>
                  <a:lnTo>
                    <a:pt x="1836" y="2009"/>
                  </a:lnTo>
                  <a:lnTo>
                    <a:pt x="1836" y="2013"/>
                  </a:lnTo>
                  <a:lnTo>
                    <a:pt x="1836" y="2019"/>
                  </a:lnTo>
                  <a:lnTo>
                    <a:pt x="1836" y="2023"/>
                  </a:lnTo>
                  <a:lnTo>
                    <a:pt x="1841" y="2064"/>
                  </a:lnTo>
                  <a:lnTo>
                    <a:pt x="1854" y="2101"/>
                  </a:lnTo>
                  <a:lnTo>
                    <a:pt x="1872" y="2136"/>
                  </a:lnTo>
                  <a:lnTo>
                    <a:pt x="1896" y="2166"/>
                  </a:lnTo>
                  <a:lnTo>
                    <a:pt x="1926" y="2190"/>
                  </a:lnTo>
                  <a:lnTo>
                    <a:pt x="1959" y="2207"/>
                  </a:lnTo>
                  <a:lnTo>
                    <a:pt x="1996" y="2219"/>
                  </a:lnTo>
                  <a:lnTo>
                    <a:pt x="2036" y="2221"/>
                  </a:lnTo>
                  <a:lnTo>
                    <a:pt x="2039" y="2221"/>
                  </a:lnTo>
                  <a:lnTo>
                    <a:pt x="2047" y="2220"/>
                  </a:lnTo>
                  <a:lnTo>
                    <a:pt x="2059" y="2219"/>
                  </a:lnTo>
                  <a:lnTo>
                    <a:pt x="2077" y="2216"/>
                  </a:lnTo>
                  <a:lnTo>
                    <a:pt x="2098" y="2213"/>
                  </a:lnTo>
                  <a:lnTo>
                    <a:pt x="2121" y="2209"/>
                  </a:lnTo>
                  <a:lnTo>
                    <a:pt x="2147" y="2204"/>
                  </a:lnTo>
                  <a:lnTo>
                    <a:pt x="2174" y="2200"/>
                  </a:lnTo>
                  <a:lnTo>
                    <a:pt x="2202" y="2194"/>
                  </a:lnTo>
                  <a:lnTo>
                    <a:pt x="2232" y="2190"/>
                  </a:lnTo>
                  <a:lnTo>
                    <a:pt x="2261" y="2184"/>
                  </a:lnTo>
                  <a:lnTo>
                    <a:pt x="2288" y="2179"/>
                  </a:lnTo>
                  <a:lnTo>
                    <a:pt x="2316" y="2173"/>
                  </a:lnTo>
                  <a:lnTo>
                    <a:pt x="2340" y="2167"/>
                  </a:lnTo>
                  <a:lnTo>
                    <a:pt x="2364" y="2161"/>
                  </a:lnTo>
                  <a:lnTo>
                    <a:pt x="2383" y="2156"/>
                  </a:lnTo>
                  <a:lnTo>
                    <a:pt x="2420" y="2140"/>
                  </a:lnTo>
                  <a:lnTo>
                    <a:pt x="2451" y="2119"/>
                  </a:lnTo>
                  <a:lnTo>
                    <a:pt x="2479" y="2091"/>
                  </a:lnTo>
                  <a:lnTo>
                    <a:pt x="2501" y="2059"/>
                  </a:lnTo>
                  <a:lnTo>
                    <a:pt x="2514" y="2023"/>
                  </a:lnTo>
                  <a:lnTo>
                    <a:pt x="2523" y="1984"/>
                  </a:lnTo>
                  <a:lnTo>
                    <a:pt x="2524" y="1944"/>
                  </a:lnTo>
                  <a:lnTo>
                    <a:pt x="2516" y="1903"/>
                  </a:lnTo>
                  <a:lnTo>
                    <a:pt x="2509" y="1884"/>
                  </a:lnTo>
                  <a:lnTo>
                    <a:pt x="2502" y="1866"/>
                  </a:lnTo>
                  <a:lnTo>
                    <a:pt x="2492" y="1849"/>
                  </a:lnTo>
                  <a:lnTo>
                    <a:pt x="2482" y="1833"/>
                  </a:lnTo>
                  <a:lnTo>
                    <a:pt x="2469" y="1819"/>
                  </a:lnTo>
                  <a:lnTo>
                    <a:pt x="2455" y="1806"/>
                  </a:lnTo>
                  <a:lnTo>
                    <a:pt x="2442" y="1794"/>
                  </a:lnTo>
                  <a:lnTo>
                    <a:pt x="2427" y="1783"/>
                  </a:lnTo>
                  <a:lnTo>
                    <a:pt x="2410" y="1774"/>
                  </a:lnTo>
                  <a:lnTo>
                    <a:pt x="2394" y="1767"/>
                  </a:lnTo>
                  <a:lnTo>
                    <a:pt x="2376" y="1763"/>
                  </a:lnTo>
                  <a:lnTo>
                    <a:pt x="2358" y="1759"/>
                  </a:lnTo>
                  <a:lnTo>
                    <a:pt x="2339" y="1757"/>
                  </a:lnTo>
                  <a:lnTo>
                    <a:pt x="2321" y="1757"/>
                  </a:lnTo>
                  <a:lnTo>
                    <a:pt x="2302" y="1759"/>
                  </a:lnTo>
                  <a:lnTo>
                    <a:pt x="2283" y="1763"/>
                  </a:lnTo>
                  <a:lnTo>
                    <a:pt x="2299" y="1723"/>
                  </a:lnTo>
                  <a:lnTo>
                    <a:pt x="2316" y="1683"/>
                  </a:lnTo>
                  <a:lnTo>
                    <a:pt x="2332" y="1647"/>
                  </a:lnTo>
                  <a:lnTo>
                    <a:pt x="2350" y="1611"/>
                  </a:lnTo>
                  <a:lnTo>
                    <a:pt x="2368" y="1577"/>
                  </a:lnTo>
                  <a:lnTo>
                    <a:pt x="2387" y="1543"/>
                  </a:lnTo>
                  <a:lnTo>
                    <a:pt x="2406" y="1511"/>
                  </a:lnTo>
                  <a:lnTo>
                    <a:pt x="2427" y="1480"/>
                  </a:lnTo>
                  <a:lnTo>
                    <a:pt x="2449" y="1449"/>
                  </a:lnTo>
                  <a:lnTo>
                    <a:pt x="2471" y="1419"/>
                  </a:lnTo>
                  <a:lnTo>
                    <a:pt x="2495" y="1389"/>
                  </a:lnTo>
                  <a:lnTo>
                    <a:pt x="2520" y="1359"/>
                  </a:lnTo>
                  <a:lnTo>
                    <a:pt x="2546" y="1330"/>
                  </a:lnTo>
                  <a:lnTo>
                    <a:pt x="2572" y="1300"/>
                  </a:lnTo>
                  <a:lnTo>
                    <a:pt x="2601" y="1270"/>
                  </a:lnTo>
                  <a:lnTo>
                    <a:pt x="2631" y="1239"/>
                  </a:lnTo>
                  <a:lnTo>
                    <a:pt x="2634" y="1234"/>
                  </a:lnTo>
                  <a:lnTo>
                    <a:pt x="2642" y="1223"/>
                  </a:lnTo>
                  <a:lnTo>
                    <a:pt x="2651" y="1203"/>
                  </a:lnTo>
                  <a:lnTo>
                    <a:pt x="2660" y="1173"/>
                  </a:lnTo>
                  <a:close/>
                </a:path>
              </a:pathLst>
            </a:custGeom>
            <a:solidFill>
              <a:srgbClr val="33F2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38" name="Freeform 14"/>
            <p:cNvSpPr>
              <a:spLocks/>
            </p:cNvSpPr>
            <p:nvPr/>
          </p:nvSpPr>
          <p:spPr bwMode="auto">
            <a:xfrm>
              <a:off x="438" y="1185"/>
              <a:ext cx="131" cy="270"/>
            </a:xfrm>
            <a:custGeom>
              <a:avLst/>
              <a:gdLst/>
              <a:ahLst/>
              <a:cxnLst>
                <a:cxn ang="0">
                  <a:pos x="86" y="218"/>
                </a:cxn>
                <a:cxn ang="0">
                  <a:pos x="103" y="186"/>
                </a:cxn>
                <a:cxn ang="0">
                  <a:pos x="121" y="156"/>
                </a:cxn>
                <a:cxn ang="0">
                  <a:pos x="141" y="128"/>
                </a:cxn>
                <a:cxn ang="0">
                  <a:pos x="162" y="99"/>
                </a:cxn>
                <a:cxn ang="0">
                  <a:pos x="185" y="73"/>
                </a:cxn>
                <a:cxn ang="0">
                  <a:pos x="210" y="48"/>
                </a:cxn>
                <a:cxn ang="0">
                  <a:pos x="236" y="23"/>
                </a:cxn>
                <a:cxn ang="0">
                  <a:pos x="262" y="0"/>
                </a:cxn>
                <a:cxn ang="0">
                  <a:pos x="243" y="33"/>
                </a:cxn>
                <a:cxn ang="0">
                  <a:pos x="224" y="66"/>
                </a:cxn>
                <a:cxn ang="0">
                  <a:pos x="204" y="99"/>
                </a:cxn>
                <a:cxn ang="0">
                  <a:pos x="185" y="132"/>
                </a:cxn>
                <a:cxn ang="0">
                  <a:pos x="167" y="165"/>
                </a:cxn>
                <a:cxn ang="0">
                  <a:pos x="150" y="198"/>
                </a:cxn>
                <a:cxn ang="0">
                  <a:pos x="132" y="232"/>
                </a:cxn>
                <a:cxn ang="0">
                  <a:pos x="115" y="265"/>
                </a:cxn>
                <a:cxn ang="0">
                  <a:pos x="99" y="299"/>
                </a:cxn>
                <a:cxn ang="0">
                  <a:pos x="82" y="333"/>
                </a:cxn>
                <a:cxn ang="0">
                  <a:pos x="67" y="368"/>
                </a:cxn>
                <a:cxn ang="0">
                  <a:pos x="52" y="402"/>
                </a:cxn>
                <a:cxn ang="0">
                  <a:pos x="39" y="436"/>
                </a:cxn>
                <a:cxn ang="0">
                  <a:pos x="25" y="472"/>
                </a:cxn>
                <a:cxn ang="0">
                  <a:pos x="12" y="506"/>
                </a:cxn>
                <a:cxn ang="0">
                  <a:pos x="0" y="542"/>
                </a:cxn>
                <a:cxn ang="0">
                  <a:pos x="3" y="499"/>
                </a:cxn>
                <a:cxn ang="0">
                  <a:pos x="7" y="458"/>
                </a:cxn>
                <a:cxn ang="0">
                  <a:pos x="15" y="416"/>
                </a:cxn>
                <a:cxn ang="0">
                  <a:pos x="25" y="375"/>
                </a:cxn>
                <a:cxn ang="0">
                  <a:pos x="39" y="335"/>
                </a:cxn>
                <a:cxn ang="0">
                  <a:pos x="52" y="295"/>
                </a:cxn>
                <a:cxn ang="0">
                  <a:pos x="69" y="256"/>
                </a:cxn>
                <a:cxn ang="0">
                  <a:pos x="86" y="218"/>
                </a:cxn>
              </a:cxnLst>
              <a:rect l="0" t="0" r="r" b="b"/>
              <a:pathLst>
                <a:path w="262" h="542">
                  <a:moveTo>
                    <a:pt x="86" y="218"/>
                  </a:moveTo>
                  <a:lnTo>
                    <a:pt x="103" y="186"/>
                  </a:lnTo>
                  <a:lnTo>
                    <a:pt x="121" y="156"/>
                  </a:lnTo>
                  <a:lnTo>
                    <a:pt x="141" y="128"/>
                  </a:lnTo>
                  <a:lnTo>
                    <a:pt x="162" y="99"/>
                  </a:lnTo>
                  <a:lnTo>
                    <a:pt x="185" y="73"/>
                  </a:lnTo>
                  <a:lnTo>
                    <a:pt x="210" y="48"/>
                  </a:lnTo>
                  <a:lnTo>
                    <a:pt x="236" y="23"/>
                  </a:lnTo>
                  <a:lnTo>
                    <a:pt x="262" y="0"/>
                  </a:lnTo>
                  <a:lnTo>
                    <a:pt x="243" y="33"/>
                  </a:lnTo>
                  <a:lnTo>
                    <a:pt x="224" y="66"/>
                  </a:lnTo>
                  <a:lnTo>
                    <a:pt x="204" y="99"/>
                  </a:lnTo>
                  <a:lnTo>
                    <a:pt x="185" y="132"/>
                  </a:lnTo>
                  <a:lnTo>
                    <a:pt x="167" y="165"/>
                  </a:lnTo>
                  <a:lnTo>
                    <a:pt x="150" y="198"/>
                  </a:lnTo>
                  <a:lnTo>
                    <a:pt x="132" y="232"/>
                  </a:lnTo>
                  <a:lnTo>
                    <a:pt x="115" y="265"/>
                  </a:lnTo>
                  <a:lnTo>
                    <a:pt x="99" y="299"/>
                  </a:lnTo>
                  <a:lnTo>
                    <a:pt x="82" y="333"/>
                  </a:lnTo>
                  <a:lnTo>
                    <a:pt x="67" y="368"/>
                  </a:lnTo>
                  <a:lnTo>
                    <a:pt x="52" y="402"/>
                  </a:lnTo>
                  <a:lnTo>
                    <a:pt x="39" y="436"/>
                  </a:lnTo>
                  <a:lnTo>
                    <a:pt x="25" y="472"/>
                  </a:lnTo>
                  <a:lnTo>
                    <a:pt x="12" y="506"/>
                  </a:lnTo>
                  <a:lnTo>
                    <a:pt x="0" y="542"/>
                  </a:lnTo>
                  <a:lnTo>
                    <a:pt x="3" y="499"/>
                  </a:lnTo>
                  <a:lnTo>
                    <a:pt x="7" y="458"/>
                  </a:lnTo>
                  <a:lnTo>
                    <a:pt x="15" y="416"/>
                  </a:lnTo>
                  <a:lnTo>
                    <a:pt x="25" y="375"/>
                  </a:lnTo>
                  <a:lnTo>
                    <a:pt x="39" y="335"/>
                  </a:lnTo>
                  <a:lnTo>
                    <a:pt x="52" y="295"/>
                  </a:lnTo>
                  <a:lnTo>
                    <a:pt x="69" y="256"/>
                  </a:lnTo>
                  <a:lnTo>
                    <a:pt x="86" y="218"/>
                  </a:lnTo>
                  <a:close/>
                </a:path>
              </a:pathLst>
            </a:custGeom>
            <a:solidFill>
              <a:srgbClr val="33F2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39" name="Freeform 15"/>
            <p:cNvSpPr>
              <a:spLocks/>
            </p:cNvSpPr>
            <p:nvPr/>
          </p:nvSpPr>
          <p:spPr bwMode="auto">
            <a:xfrm>
              <a:off x="364" y="888"/>
              <a:ext cx="1136" cy="1090"/>
            </a:xfrm>
            <a:custGeom>
              <a:avLst/>
              <a:gdLst/>
              <a:ahLst/>
              <a:cxnLst>
                <a:cxn ang="0">
                  <a:pos x="2038" y="420"/>
                </a:cxn>
                <a:cxn ang="0">
                  <a:pos x="2062" y="305"/>
                </a:cxn>
                <a:cxn ang="0">
                  <a:pos x="2117" y="268"/>
                </a:cxn>
                <a:cxn ang="0">
                  <a:pos x="2191" y="285"/>
                </a:cxn>
                <a:cxn ang="0">
                  <a:pos x="2256" y="361"/>
                </a:cxn>
                <a:cxn ang="0">
                  <a:pos x="2263" y="495"/>
                </a:cxn>
                <a:cxn ang="0">
                  <a:pos x="2197" y="552"/>
                </a:cxn>
                <a:cxn ang="0">
                  <a:pos x="2236" y="700"/>
                </a:cxn>
                <a:cxn ang="0">
                  <a:pos x="2210" y="901"/>
                </a:cxn>
                <a:cxn ang="0">
                  <a:pos x="2200" y="1304"/>
                </a:cxn>
                <a:cxn ang="0">
                  <a:pos x="2173" y="1524"/>
                </a:cxn>
                <a:cxn ang="0">
                  <a:pos x="2117" y="1512"/>
                </a:cxn>
                <a:cxn ang="0">
                  <a:pos x="2010" y="1252"/>
                </a:cxn>
                <a:cxn ang="0">
                  <a:pos x="1838" y="1391"/>
                </a:cxn>
                <a:cxn ang="0">
                  <a:pos x="1805" y="1715"/>
                </a:cxn>
                <a:cxn ang="0">
                  <a:pos x="1789" y="1858"/>
                </a:cxn>
                <a:cxn ang="0">
                  <a:pos x="1767" y="1970"/>
                </a:cxn>
                <a:cxn ang="0">
                  <a:pos x="1755" y="2022"/>
                </a:cxn>
                <a:cxn ang="0">
                  <a:pos x="1797" y="2057"/>
                </a:cxn>
                <a:cxn ang="0">
                  <a:pos x="1689" y="2088"/>
                </a:cxn>
                <a:cxn ang="0">
                  <a:pos x="1553" y="2058"/>
                </a:cxn>
                <a:cxn ang="0">
                  <a:pos x="1508" y="2164"/>
                </a:cxn>
                <a:cxn ang="0">
                  <a:pos x="1405" y="2170"/>
                </a:cxn>
                <a:cxn ang="0">
                  <a:pos x="1457" y="2077"/>
                </a:cxn>
                <a:cxn ang="0">
                  <a:pos x="1405" y="2058"/>
                </a:cxn>
                <a:cxn ang="0">
                  <a:pos x="1378" y="1998"/>
                </a:cxn>
                <a:cxn ang="0">
                  <a:pos x="1162" y="1780"/>
                </a:cxn>
                <a:cxn ang="0">
                  <a:pos x="927" y="1758"/>
                </a:cxn>
                <a:cxn ang="0">
                  <a:pos x="881" y="1840"/>
                </a:cxn>
                <a:cxn ang="0">
                  <a:pos x="898" y="2015"/>
                </a:cxn>
                <a:cxn ang="0">
                  <a:pos x="1008" y="2141"/>
                </a:cxn>
                <a:cxn ang="0">
                  <a:pos x="924" y="2174"/>
                </a:cxn>
                <a:cxn ang="0">
                  <a:pos x="795" y="2071"/>
                </a:cxn>
                <a:cxn ang="0">
                  <a:pos x="666" y="1974"/>
                </a:cxn>
                <a:cxn ang="0">
                  <a:pos x="570" y="2018"/>
                </a:cxn>
                <a:cxn ang="0">
                  <a:pos x="576" y="2108"/>
                </a:cxn>
                <a:cxn ang="0">
                  <a:pos x="507" y="2137"/>
                </a:cxn>
                <a:cxn ang="0">
                  <a:pos x="470" y="1830"/>
                </a:cxn>
                <a:cxn ang="0">
                  <a:pos x="418" y="1667"/>
                </a:cxn>
                <a:cxn ang="0">
                  <a:pos x="346" y="1541"/>
                </a:cxn>
                <a:cxn ang="0">
                  <a:pos x="281" y="1642"/>
                </a:cxn>
                <a:cxn ang="0">
                  <a:pos x="234" y="1808"/>
                </a:cxn>
                <a:cxn ang="0">
                  <a:pos x="178" y="1857"/>
                </a:cxn>
                <a:cxn ang="0">
                  <a:pos x="171" y="1765"/>
                </a:cxn>
                <a:cxn ang="0">
                  <a:pos x="134" y="1517"/>
                </a:cxn>
                <a:cxn ang="0">
                  <a:pos x="71" y="1462"/>
                </a:cxn>
                <a:cxn ang="0">
                  <a:pos x="15" y="1160"/>
                </a:cxn>
                <a:cxn ang="0">
                  <a:pos x="48" y="907"/>
                </a:cxn>
                <a:cxn ang="0">
                  <a:pos x="82" y="790"/>
                </a:cxn>
                <a:cxn ang="0">
                  <a:pos x="41" y="748"/>
                </a:cxn>
                <a:cxn ang="0">
                  <a:pos x="196" y="537"/>
                </a:cxn>
                <a:cxn ang="0">
                  <a:pos x="241" y="528"/>
                </a:cxn>
                <a:cxn ang="0">
                  <a:pos x="337" y="565"/>
                </a:cxn>
                <a:cxn ang="0">
                  <a:pos x="398" y="430"/>
                </a:cxn>
                <a:cxn ang="0">
                  <a:pos x="580" y="205"/>
                </a:cxn>
                <a:cxn ang="0">
                  <a:pos x="769" y="81"/>
                </a:cxn>
                <a:cxn ang="0">
                  <a:pos x="993" y="11"/>
                </a:cxn>
                <a:cxn ang="0">
                  <a:pos x="1223" y="5"/>
                </a:cxn>
                <a:cxn ang="0">
                  <a:pos x="1441" y="64"/>
                </a:cxn>
                <a:cxn ang="0">
                  <a:pos x="1704" y="240"/>
                </a:cxn>
                <a:cxn ang="0">
                  <a:pos x="1894" y="502"/>
                </a:cxn>
              </a:cxnLst>
              <a:rect l="0" t="0" r="r" b="b"/>
              <a:pathLst>
                <a:path w="2271" h="2180">
                  <a:moveTo>
                    <a:pt x="1894" y="502"/>
                  </a:moveTo>
                  <a:lnTo>
                    <a:pt x="1995" y="518"/>
                  </a:lnTo>
                  <a:lnTo>
                    <a:pt x="1996" y="500"/>
                  </a:lnTo>
                  <a:lnTo>
                    <a:pt x="2000" y="481"/>
                  </a:lnTo>
                  <a:lnTo>
                    <a:pt x="2007" y="465"/>
                  </a:lnTo>
                  <a:lnTo>
                    <a:pt x="2016" y="448"/>
                  </a:lnTo>
                  <a:lnTo>
                    <a:pt x="2026" y="434"/>
                  </a:lnTo>
                  <a:lnTo>
                    <a:pt x="2038" y="420"/>
                  </a:lnTo>
                  <a:lnTo>
                    <a:pt x="2051" y="405"/>
                  </a:lnTo>
                  <a:lnTo>
                    <a:pt x="2064" y="392"/>
                  </a:lnTo>
                  <a:lnTo>
                    <a:pt x="2069" y="378"/>
                  </a:lnTo>
                  <a:lnTo>
                    <a:pt x="2077" y="364"/>
                  </a:lnTo>
                  <a:lnTo>
                    <a:pt x="2081" y="351"/>
                  </a:lnTo>
                  <a:lnTo>
                    <a:pt x="2070" y="338"/>
                  </a:lnTo>
                  <a:lnTo>
                    <a:pt x="2063" y="320"/>
                  </a:lnTo>
                  <a:lnTo>
                    <a:pt x="2062" y="305"/>
                  </a:lnTo>
                  <a:lnTo>
                    <a:pt x="2066" y="292"/>
                  </a:lnTo>
                  <a:lnTo>
                    <a:pt x="2077" y="282"/>
                  </a:lnTo>
                  <a:lnTo>
                    <a:pt x="2082" y="278"/>
                  </a:lnTo>
                  <a:lnTo>
                    <a:pt x="2089" y="275"/>
                  </a:lnTo>
                  <a:lnTo>
                    <a:pt x="2095" y="272"/>
                  </a:lnTo>
                  <a:lnTo>
                    <a:pt x="2101" y="270"/>
                  </a:lnTo>
                  <a:lnTo>
                    <a:pt x="2108" y="268"/>
                  </a:lnTo>
                  <a:lnTo>
                    <a:pt x="2117" y="268"/>
                  </a:lnTo>
                  <a:lnTo>
                    <a:pt x="2123" y="268"/>
                  </a:lnTo>
                  <a:lnTo>
                    <a:pt x="2130" y="270"/>
                  </a:lnTo>
                  <a:lnTo>
                    <a:pt x="2138" y="274"/>
                  </a:lnTo>
                  <a:lnTo>
                    <a:pt x="2148" y="277"/>
                  </a:lnTo>
                  <a:lnTo>
                    <a:pt x="2159" y="278"/>
                  </a:lnTo>
                  <a:lnTo>
                    <a:pt x="2170" y="280"/>
                  </a:lnTo>
                  <a:lnTo>
                    <a:pt x="2181" y="281"/>
                  </a:lnTo>
                  <a:lnTo>
                    <a:pt x="2191" y="285"/>
                  </a:lnTo>
                  <a:lnTo>
                    <a:pt x="2200" y="291"/>
                  </a:lnTo>
                  <a:lnTo>
                    <a:pt x="2208" y="300"/>
                  </a:lnTo>
                  <a:lnTo>
                    <a:pt x="2219" y="307"/>
                  </a:lnTo>
                  <a:lnTo>
                    <a:pt x="2229" y="317"/>
                  </a:lnTo>
                  <a:lnTo>
                    <a:pt x="2237" y="327"/>
                  </a:lnTo>
                  <a:lnTo>
                    <a:pt x="2244" y="338"/>
                  </a:lnTo>
                  <a:lnTo>
                    <a:pt x="2251" y="350"/>
                  </a:lnTo>
                  <a:lnTo>
                    <a:pt x="2256" y="361"/>
                  </a:lnTo>
                  <a:lnTo>
                    <a:pt x="2263" y="374"/>
                  </a:lnTo>
                  <a:lnTo>
                    <a:pt x="2269" y="385"/>
                  </a:lnTo>
                  <a:lnTo>
                    <a:pt x="2271" y="408"/>
                  </a:lnTo>
                  <a:lnTo>
                    <a:pt x="2269" y="430"/>
                  </a:lnTo>
                  <a:lnTo>
                    <a:pt x="2263" y="451"/>
                  </a:lnTo>
                  <a:lnTo>
                    <a:pt x="2252" y="471"/>
                  </a:lnTo>
                  <a:lnTo>
                    <a:pt x="2258" y="482"/>
                  </a:lnTo>
                  <a:lnTo>
                    <a:pt x="2263" y="495"/>
                  </a:lnTo>
                  <a:lnTo>
                    <a:pt x="2263" y="510"/>
                  </a:lnTo>
                  <a:lnTo>
                    <a:pt x="2256" y="521"/>
                  </a:lnTo>
                  <a:lnTo>
                    <a:pt x="2248" y="531"/>
                  </a:lnTo>
                  <a:lnTo>
                    <a:pt x="2239" y="537"/>
                  </a:lnTo>
                  <a:lnTo>
                    <a:pt x="2229" y="542"/>
                  </a:lnTo>
                  <a:lnTo>
                    <a:pt x="2218" y="545"/>
                  </a:lnTo>
                  <a:lnTo>
                    <a:pt x="2207" y="548"/>
                  </a:lnTo>
                  <a:lnTo>
                    <a:pt x="2197" y="552"/>
                  </a:lnTo>
                  <a:lnTo>
                    <a:pt x="2188" y="558"/>
                  </a:lnTo>
                  <a:lnTo>
                    <a:pt x="2181" y="568"/>
                  </a:lnTo>
                  <a:lnTo>
                    <a:pt x="2196" y="587"/>
                  </a:lnTo>
                  <a:lnTo>
                    <a:pt x="2208" y="607"/>
                  </a:lnTo>
                  <a:lnTo>
                    <a:pt x="2218" y="630"/>
                  </a:lnTo>
                  <a:lnTo>
                    <a:pt x="2226" y="651"/>
                  </a:lnTo>
                  <a:lnTo>
                    <a:pt x="2232" y="675"/>
                  </a:lnTo>
                  <a:lnTo>
                    <a:pt x="2236" y="700"/>
                  </a:lnTo>
                  <a:lnTo>
                    <a:pt x="2240" y="724"/>
                  </a:lnTo>
                  <a:lnTo>
                    <a:pt x="2244" y="748"/>
                  </a:lnTo>
                  <a:lnTo>
                    <a:pt x="2244" y="777"/>
                  </a:lnTo>
                  <a:lnTo>
                    <a:pt x="2241" y="802"/>
                  </a:lnTo>
                  <a:lnTo>
                    <a:pt x="2236" y="828"/>
                  </a:lnTo>
                  <a:lnTo>
                    <a:pt x="2229" y="854"/>
                  </a:lnTo>
                  <a:lnTo>
                    <a:pt x="2221" y="878"/>
                  </a:lnTo>
                  <a:lnTo>
                    <a:pt x="2210" y="901"/>
                  </a:lnTo>
                  <a:lnTo>
                    <a:pt x="2196" y="924"/>
                  </a:lnTo>
                  <a:lnTo>
                    <a:pt x="2182" y="945"/>
                  </a:lnTo>
                  <a:lnTo>
                    <a:pt x="2197" y="1001"/>
                  </a:lnTo>
                  <a:lnTo>
                    <a:pt x="2200" y="1061"/>
                  </a:lnTo>
                  <a:lnTo>
                    <a:pt x="2195" y="1122"/>
                  </a:lnTo>
                  <a:lnTo>
                    <a:pt x="2185" y="1180"/>
                  </a:lnTo>
                  <a:lnTo>
                    <a:pt x="2199" y="1241"/>
                  </a:lnTo>
                  <a:lnTo>
                    <a:pt x="2200" y="1304"/>
                  </a:lnTo>
                  <a:lnTo>
                    <a:pt x="2192" y="1367"/>
                  </a:lnTo>
                  <a:lnTo>
                    <a:pt x="2173" y="1425"/>
                  </a:lnTo>
                  <a:lnTo>
                    <a:pt x="2182" y="1447"/>
                  </a:lnTo>
                  <a:lnTo>
                    <a:pt x="2191" y="1470"/>
                  </a:lnTo>
                  <a:lnTo>
                    <a:pt x="2192" y="1492"/>
                  </a:lnTo>
                  <a:lnTo>
                    <a:pt x="2182" y="1514"/>
                  </a:lnTo>
                  <a:lnTo>
                    <a:pt x="2177" y="1518"/>
                  </a:lnTo>
                  <a:lnTo>
                    <a:pt x="2173" y="1524"/>
                  </a:lnTo>
                  <a:lnTo>
                    <a:pt x="2167" y="1530"/>
                  </a:lnTo>
                  <a:lnTo>
                    <a:pt x="2162" y="1535"/>
                  </a:lnTo>
                  <a:lnTo>
                    <a:pt x="2156" y="1540"/>
                  </a:lnTo>
                  <a:lnTo>
                    <a:pt x="2149" y="1544"/>
                  </a:lnTo>
                  <a:lnTo>
                    <a:pt x="2143" y="1545"/>
                  </a:lnTo>
                  <a:lnTo>
                    <a:pt x="2134" y="1545"/>
                  </a:lnTo>
                  <a:lnTo>
                    <a:pt x="2125" y="1530"/>
                  </a:lnTo>
                  <a:lnTo>
                    <a:pt x="2117" y="1512"/>
                  </a:lnTo>
                  <a:lnTo>
                    <a:pt x="2111" y="1495"/>
                  </a:lnTo>
                  <a:lnTo>
                    <a:pt x="2106" y="1477"/>
                  </a:lnTo>
                  <a:lnTo>
                    <a:pt x="2121" y="1410"/>
                  </a:lnTo>
                  <a:lnTo>
                    <a:pt x="2100" y="1378"/>
                  </a:lnTo>
                  <a:lnTo>
                    <a:pt x="2078" y="1347"/>
                  </a:lnTo>
                  <a:lnTo>
                    <a:pt x="2055" y="1315"/>
                  </a:lnTo>
                  <a:lnTo>
                    <a:pt x="2033" y="1284"/>
                  </a:lnTo>
                  <a:lnTo>
                    <a:pt x="2010" y="1252"/>
                  </a:lnTo>
                  <a:lnTo>
                    <a:pt x="1988" y="1221"/>
                  </a:lnTo>
                  <a:lnTo>
                    <a:pt x="1966" y="1188"/>
                  </a:lnTo>
                  <a:lnTo>
                    <a:pt x="1947" y="1155"/>
                  </a:lnTo>
                  <a:lnTo>
                    <a:pt x="1930" y="1205"/>
                  </a:lnTo>
                  <a:lnTo>
                    <a:pt x="1911" y="1252"/>
                  </a:lnTo>
                  <a:lnTo>
                    <a:pt x="1889" y="1301"/>
                  </a:lnTo>
                  <a:lnTo>
                    <a:pt x="1866" y="1347"/>
                  </a:lnTo>
                  <a:lnTo>
                    <a:pt x="1838" y="1391"/>
                  </a:lnTo>
                  <a:lnTo>
                    <a:pt x="1808" y="1435"/>
                  </a:lnTo>
                  <a:lnTo>
                    <a:pt x="1775" y="1477"/>
                  </a:lnTo>
                  <a:lnTo>
                    <a:pt x="1738" y="1517"/>
                  </a:lnTo>
                  <a:lnTo>
                    <a:pt x="1751" y="1557"/>
                  </a:lnTo>
                  <a:lnTo>
                    <a:pt x="1766" y="1595"/>
                  </a:lnTo>
                  <a:lnTo>
                    <a:pt x="1779" y="1635"/>
                  </a:lnTo>
                  <a:lnTo>
                    <a:pt x="1793" y="1675"/>
                  </a:lnTo>
                  <a:lnTo>
                    <a:pt x="1805" y="1715"/>
                  </a:lnTo>
                  <a:lnTo>
                    <a:pt x="1815" y="1755"/>
                  </a:lnTo>
                  <a:lnTo>
                    <a:pt x="1822" y="1798"/>
                  </a:lnTo>
                  <a:lnTo>
                    <a:pt x="1825" y="1842"/>
                  </a:lnTo>
                  <a:lnTo>
                    <a:pt x="1820" y="1851"/>
                  </a:lnTo>
                  <a:lnTo>
                    <a:pt x="1814" y="1855"/>
                  </a:lnTo>
                  <a:lnTo>
                    <a:pt x="1805" y="1857"/>
                  </a:lnTo>
                  <a:lnTo>
                    <a:pt x="1797" y="1857"/>
                  </a:lnTo>
                  <a:lnTo>
                    <a:pt x="1789" y="1858"/>
                  </a:lnTo>
                  <a:lnTo>
                    <a:pt x="1782" y="1861"/>
                  </a:lnTo>
                  <a:lnTo>
                    <a:pt x="1779" y="1865"/>
                  </a:lnTo>
                  <a:lnTo>
                    <a:pt x="1779" y="1875"/>
                  </a:lnTo>
                  <a:lnTo>
                    <a:pt x="1782" y="1895"/>
                  </a:lnTo>
                  <a:lnTo>
                    <a:pt x="1782" y="1917"/>
                  </a:lnTo>
                  <a:lnTo>
                    <a:pt x="1779" y="1938"/>
                  </a:lnTo>
                  <a:lnTo>
                    <a:pt x="1771" y="1961"/>
                  </a:lnTo>
                  <a:lnTo>
                    <a:pt x="1767" y="1970"/>
                  </a:lnTo>
                  <a:lnTo>
                    <a:pt x="1759" y="1977"/>
                  </a:lnTo>
                  <a:lnTo>
                    <a:pt x="1749" y="1982"/>
                  </a:lnTo>
                  <a:lnTo>
                    <a:pt x="1738" y="1985"/>
                  </a:lnTo>
                  <a:lnTo>
                    <a:pt x="1738" y="1994"/>
                  </a:lnTo>
                  <a:lnTo>
                    <a:pt x="1741" y="2004"/>
                  </a:lnTo>
                  <a:lnTo>
                    <a:pt x="1745" y="2012"/>
                  </a:lnTo>
                  <a:lnTo>
                    <a:pt x="1746" y="2021"/>
                  </a:lnTo>
                  <a:lnTo>
                    <a:pt x="1755" y="2022"/>
                  </a:lnTo>
                  <a:lnTo>
                    <a:pt x="1764" y="2025"/>
                  </a:lnTo>
                  <a:lnTo>
                    <a:pt x="1774" y="2030"/>
                  </a:lnTo>
                  <a:lnTo>
                    <a:pt x="1785" y="2032"/>
                  </a:lnTo>
                  <a:lnTo>
                    <a:pt x="1794" y="2037"/>
                  </a:lnTo>
                  <a:lnTo>
                    <a:pt x="1801" y="2040"/>
                  </a:lnTo>
                  <a:lnTo>
                    <a:pt x="1807" y="2044"/>
                  </a:lnTo>
                  <a:lnTo>
                    <a:pt x="1808" y="2047"/>
                  </a:lnTo>
                  <a:lnTo>
                    <a:pt x="1797" y="2057"/>
                  </a:lnTo>
                  <a:lnTo>
                    <a:pt x="1785" y="2064"/>
                  </a:lnTo>
                  <a:lnTo>
                    <a:pt x="1771" y="2070"/>
                  </a:lnTo>
                  <a:lnTo>
                    <a:pt x="1759" y="2075"/>
                  </a:lnTo>
                  <a:lnTo>
                    <a:pt x="1744" y="2078"/>
                  </a:lnTo>
                  <a:lnTo>
                    <a:pt x="1730" y="2082"/>
                  </a:lnTo>
                  <a:lnTo>
                    <a:pt x="1718" y="2087"/>
                  </a:lnTo>
                  <a:lnTo>
                    <a:pt x="1704" y="2091"/>
                  </a:lnTo>
                  <a:lnTo>
                    <a:pt x="1689" y="2088"/>
                  </a:lnTo>
                  <a:lnTo>
                    <a:pt x="1681" y="2081"/>
                  </a:lnTo>
                  <a:lnTo>
                    <a:pt x="1675" y="2070"/>
                  </a:lnTo>
                  <a:lnTo>
                    <a:pt x="1674" y="2057"/>
                  </a:lnTo>
                  <a:lnTo>
                    <a:pt x="1674" y="2042"/>
                  </a:lnTo>
                  <a:lnTo>
                    <a:pt x="1674" y="2028"/>
                  </a:lnTo>
                  <a:lnTo>
                    <a:pt x="1671" y="2015"/>
                  </a:lnTo>
                  <a:lnTo>
                    <a:pt x="1664" y="2005"/>
                  </a:lnTo>
                  <a:lnTo>
                    <a:pt x="1553" y="2058"/>
                  </a:lnTo>
                  <a:lnTo>
                    <a:pt x="1557" y="2068"/>
                  </a:lnTo>
                  <a:lnTo>
                    <a:pt x="1553" y="2080"/>
                  </a:lnTo>
                  <a:lnTo>
                    <a:pt x="1546" y="2090"/>
                  </a:lnTo>
                  <a:lnTo>
                    <a:pt x="1544" y="2102"/>
                  </a:lnTo>
                  <a:lnTo>
                    <a:pt x="1539" y="2121"/>
                  </a:lnTo>
                  <a:lnTo>
                    <a:pt x="1534" y="2141"/>
                  </a:lnTo>
                  <a:lnTo>
                    <a:pt x="1524" y="2155"/>
                  </a:lnTo>
                  <a:lnTo>
                    <a:pt x="1508" y="2164"/>
                  </a:lnTo>
                  <a:lnTo>
                    <a:pt x="1496" y="2167"/>
                  </a:lnTo>
                  <a:lnTo>
                    <a:pt x="1482" y="2170"/>
                  </a:lnTo>
                  <a:lnTo>
                    <a:pt x="1468" y="2174"/>
                  </a:lnTo>
                  <a:lnTo>
                    <a:pt x="1454" y="2178"/>
                  </a:lnTo>
                  <a:lnTo>
                    <a:pt x="1441" y="2180"/>
                  </a:lnTo>
                  <a:lnTo>
                    <a:pt x="1428" y="2180"/>
                  </a:lnTo>
                  <a:lnTo>
                    <a:pt x="1416" y="2177"/>
                  </a:lnTo>
                  <a:lnTo>
                    <a:pt x="1405" y="2170"/>
                  </a:lnTo>
                  <a:lnTo>
                    <a:pt x="1411" y="2158"/>
                  </a:lnTo>
                  <a:lnTo>
                    <a:pt x="1419" y="2148"/>
                  </a:lnTo>
                  <a:lnTo>
                    <a:pt x="1430" y="2140"/>
                  </a:lnTo>
                  <a:lnTo>
                    <a:pt x="1441" y="2131"/>
                  </a:lnTo>
                  <a:lnTo>
                    <a:pt x="1446" y="2118"/>
                  </a:lnTo>
                  <a:lnTo>
                    <a:pt x="1454" y="2105"/>
                  </a:lnTo>
                  <a:lnTo>
                    <a:pt x="1459" y="2092"/>
                  </a:lnTo>
                  <a:lnTo>
                    <a:pt x="1457" y="2077"/>
                  </a:lnTo>
                  <a:lnTo>
                    <a:pt x="1450" y="2075"/>
                  </a:lnTo>
                  <a:lnTo>
                    <a:pt x="1443" y="2074"/>
                  </a:lnTo>
                  <a:lnTo>
                    <a:pt x="1437" y="2072"/>
                  </a:lnTo>
                  <a:lnTo>
                    <a:pt x="1430" y="2071"/>
                  </a:lnTo>
                  <a:lnTo>
                    <a:pt x="1423" y="2070"/>
                  </a:lnTo>
                  <a:lnTo>
                    <a:pt x="1417" y="2067"/>
                  </a:lnTo>
                  <a:lnTo>
                    <a:pt x="1411" y="2062"/>
                  </a:lnTo>
                  <a:lnTo>
                    <a:pt x="1405" y="2058"/>
                  </a:lnTo>
                  <a:lnTo>
                    <a:pt x="1402" y="2051"/>
                  </a:lnTo>
                  <a:lnTo>
                    <a:pt x="1402" y="2041"/>
                  </a:lnTo>
                  <a:lnTo>
                    <a:pt x="1404" y="2030"/>
                  </a:lnTo>
                  <a:lnTo>
                    <a:pt x="1404" y="2017"/>
                  </a:lnTo>
                  <a:lnTo>
                    <a:pt x="1402" y="2007"/>
                  </a:lnTo>
                  <a:lnTo>
                    <a:pt x="1400" y="2000"/>
                  </a:lnTo>
                  <a:lnTo>
                    <a:pt x="1391" y="1997"/>
                  </a:lnTo>
                  <a:lnTo>
                    <a:pt x="1378" y="1998"/>
                  </a:lnTo>
                  <a:lnTo>
                    <a:pt x="1365" y="1750"/>
                  </a:lnTo>
                  <a:lnTo>
                    <a:pt x="1338" y="1757"/>
                  </a:lnTo>
                  <a:lnTo>
                    <a:pt x="1311" y="1762"/>
                  </a:lnTo>
                  <a:lnTo>
                    <a:pt x="1282" y="1767"/>
                  </a:lnTo>
                  <a:lnTo>
                    <a:pt x="1253" y="1771"/>
                  </a:lnTo>
                  <a:lnTo>
                    <a:pt x="1223" y="1775"/>
                  </a:lnTo>
                  <a:lnTo>
                    <a:pt x="1193" y="1778"/>
                  </a:lnTo>
                  <a:lnTo>
                    <a:pt x="1162" y="1780"/>
                  </a:lnTo>
                  <a:lnTo>
                    <a:pt x="1132" y="1781"/>
                  </a:lnTo>
                  <a:lnTo>
                    <a:pt x="1102" y="1781"/>
                  </a:lnTo>
                  <a:lnTo>
                    <a:pt x="1072" y="1780"/>
                  </a:lnTo>
                  <a:lnTo>
                    <a:pt x="1042" y="1777"/>
                  </a:lnTo>
                  <a:lnTo>
                    <a:pt x="1012" y="1774"/>
                  </a:lnTo>
                  <a:lnTo>
                    <a:pt x="983" y="1770"/>
                  </a:lnTo>
                  <a:lnTo>
                    <a:pt x="954" y="1764"/>
                  </a:lnTo>
                  <a:lnTo>
                    <a:pt x="927" y="1758"/>
                  </a:lnTo>
                  <a:lnTo>
                    <a:pt x="899" y="1750"/>
                  </a:lnTo>
                  <a:lnTo>
                    <a:pt x="901" y="1764"/>
                  </a:lnTo>
                  <a:lnTo>
                    <a:pt x="901" y="1780"/>
                  </a:lnTo>
                  <a:lnTo>
                    <a:pt x="897" y="1794"/>
                  </a:lnTo>
                  <a:lnTo>
                    <a:pt x="881" y="1801"/>
                  </a:lnTo>
                  <a:lnTo>
                    <a:pt x="872" y="1801"/>
                  </a:lnTo>
                  <a:lnTo>
                    <a:pt x="876" y="1821"/>
                  </a:lnTo>
                  <a:lnTo>
                    <a:pt x="881" y="1840"/>
                  </a:lnTo>
                  <a:lnTo>
                    <a:pt x="890" y="1860"/>
                  </a:lnTo>
                  <a:lnTo>
                    <a:pt x="897" y="1880"/>
                  </a:lnTo>
                  <a:lnTo>
                    <a:pt x="901" y="1901"/>
                  </a:lnTo>
                  <a:lnTo>
                    <a:pt x="903" y="1921"/>
                  </a:lnTo>
                  <a:lnTo>
                    <a:pt x="899" y="1942"/>
                  </a:lnTo>
                  <a:lnTo>
                    <a:pt x="890" y="1964"/>
                  </a:lnTo>
                  <a:lnTo>
                    <a:pt x="892" y="1990"/>
                  </a:lnTo>
                  <a:lnTo>
                    <a:pt x="898" y="2015"/>
                  </a:lnTo>
                  <a:lnTo>
                    <a:pt x="908" y="2040"/>
                  </a:lnTo>
                  <a:lnTo>
                    <a:pt x="920" y="2062"/>
                  </a:lnTo>
                  <a:lnTo>
                    <a:pt x="935" y="2084"/>
                  </a:lnTo>
                  <a:lnTo>
                    <a:pt x="953" y="2102"/>
                  </a:lnTo>
                  <a:lnTo>
                    <a:pt x="973" y="2117"/>
                  </a:lnTo>
                  <a:lnTo>
                    <a:pt x="997" y="2128"/>
                  </a:lnTo>
                  <a:lnTo>
                    <a:pt x="1003" y="2134"/>
                  </a:lnTo>
                  <a:lnTo>
                    <a:pt x="1008" y="2141"/>
                  </a:lnTo>
                  <a:lnTo>
                    <a:pt x="1010" y="2150"/>
                  </a:lnTo>
                  <a:lnTo>
                    <a:pt x="1009" y="2160"/>
                  </a:lnTo>
                  <a:lnTo>
                    <a:pt x="995" y="2162"/>
                  </a:lnTo>
                  <a:lnTo>
                    <a:pt x="982" y="2165"/>
                  </a:lnTo>
                  <a:lnTo>
                    <a:pt x="966" y="2168"/>
                  </a:lnTo>
                  <a:lnTo>
                    <a:pt x="953" y="2171"/>
                  </a:lnTo>
                  <a:lnTo>
                    <a:pt x="938" y="2172"/>
                  </a:lnTo>
                  <a:lnTo>
                    <a:pt x="924" y="2174"/>
                  </a:lnTo>
                  <a:lnTo>
                    <a:pt x="912" y="2172"/>
                  </a:lnTo>
                  <a:lnTo>
                    <a:pt x="899" y="2168"/>
                  </a:lnTo>
                  <a:lnTo>
                    <a:pt x="886" y="2131"/>
                  </a:lnTo>
                  <a:lnTo>
                    <a:pt x="866" y="2122"/>
                  </a:lnTo>
                  <a:lnTo>
                    <a:pt x="847" y="2112"/>
                  </a:lnTo>
                  <a:lnTo>
                    <a:pt x="829" y="2100"/>
                  </a:lnTo>
                  <a:lnTo>
                    <a:pt x="813" y="2085"/>
                  </a:lnTo>
                  <a:lnTo>
                    <a:pt x="795" y="2071"/>
                  </a:lnTo>
                  <a:lnTo>
                    <a:pt x="779" y="2057"/>
                  </a:lnTo>
                  <a:lnTo>
                    <a:pt x="761" y="2044"/>
                  </a:lnTo>
                  <a:lnTo>
                    <a:pt x="743" y="2031"/>
                  </a:lnTo>
                  <a:lnTo>
                    <a:pt x="727" y="2020"/>
                  </a:lnTo>
                  <a:lnTo>
                    <a:pt x="712" y="2010"/>
                  </a:lnTo>
                  <a:lnTo>
                    <a:pt x="696" y="1998"/>
                  </a:lnTo>
                  <a:lnTo>
                    <a:pt x="681" y="1987"/>
                  </a:lnTo>
                  <a:lnTo>
                    <a:pt x="666" y="1974"/>
                  </a:lnTo>
                  <a:lnTo>
                    <a:pt x="651" y="1961"/>
                  </a:lnTo>
                  <a:lnTo>
                    <a:pt x="636" y="1948"/>
                  </a:lnTo>
                  <a:lnTo>
                    <a:pt x="622" y="1932"/>
                  </a:lnTo>
                  <a:lnTo>
                    <a:pt x="614" y="1950"/>
                  </a:lnTo>
                  <a:lnTo>
                    <a:pt x="605" y="1968"/>
                  </a:lnTo>
                  <a:lnTo>
                    <a:pt x="594" y="1984"/>
                  </a:lnTo>
                  <a:lnTo>
                    <a:pt x="583" y="2001"/>
                  </a:lnTo>
                  <a:lnTo>
                    <a:pt x="570" y="2018"/>
                  </a:lnTo>
                  <a:lnTo>
                    <a:pt x="559" y="2035"/>
                  </a:lnTo>
                  <a:lnTo>
                    <a:pt x="550" y="2052"/>
                  </a:lnTo>
                  <a:lnTo>
                    <a:pt x="540" y="2071"/>
                  </a:lnTo>
                  <a:lnTo>
                    <a:pt x="544" y="2080"/>
                  </a:lnTo>
                  <a:lnTo>
                    <a:pt x="551" y="2087"/>
                  </a:lnTo>
                  <a:lnTo>
                    <a:pt x="561" y="2094"/>
                  </a:lnTo>
                  <a:lnTo>
                    <a:pt x="569" y="2101"/>
                  </a:lnTo>
                  <a:lnTo>
                    <a:pt x="576" y="2108"/>
                  </a:lnTo>
                  <a:lnTo>
                    <a:pt x="580" y="2115"/>
                  </a:lnTo>
                  <a:lnTo>
                    <a:pt x="579" y="2122"/>
                  </a:lnTo>
                  <a:lnTo>
                    <a:pt x="570" y="2131"/>
                  </a:lnTo>
                  <a:lnTo>
                    <a:pt x="559" y="2131"/>
                  </a:lnTo>
                  <a:lnTo>
                    <a:pt x="547" y="2132"/>
                  </a:lnTo>
                  <a:lnTo>
                    <a:pt x="533" y="2134"/>
                  </a:lnTo>
                  <a:lnTo>
                    <a:pt x="520" y="2135"/>
                  </a:lnTo>
                  <a:lnTo>
                    <a:pt x="507" y="2137"/>
                  </a:lnTo>
                  <a:lnTo>
                    <a:pt x="495" y="2135"/>
                  </a:lnTo>
                  <a:lnTo>
                    <a:pt x="483" y="2130"/>
                  </a:lnTo>
                  <a:lnTo>
                    <a:pt x="473" y="2121"/>
                  </a:lnTo>
                  <a:lnTo>
                    <a:pt x="474" y="2102"/>
                  </a:lnTo>
                  <a:lnTo>
                    <a:pt x="476" y="2084"/>
                  </a:lnTo>
                  <a:lnTo>
                    <a:pt x="478" y="2067"/>
                  </a:lnTo>
                  <a:lnTo>
                    <a:pt x="483" y="2050"/>
                  </a:lnTo>
                  <a:lnTo>
                    <a:pt x="470" y="1830"/>
                  </a:lnTo>
                  <a:lnTo>
                    <a:pt x="465" y="1805"/>
                  </a:lnTo>
                  <a:lnTo>
                    <a:pt x="465" y="1780"/>
                  </a:lnTo>
                  <a:lnTo>
                    <a:pt x="461" y="1757"/>
                  </a:lnTo>
                  <a:lnTo>
                    <a:pt x="446" y="1738"/>
                  </a:lnTo>
                  <a:lnTo>
                    <a:pt x="446" y="1718"/>
                  </a:lnTo>
                  <a:lnTo>
                    <a:pt x="440" y="1700"/>
                  </a:lnTo>
                  <a:lnTo>
                    <a:pt x="431" y="1682"/>
                  </a:lnTo>
                  <a:lnTo>
                    <a:pt x="418" y="1667"/>
                  </a:lnTo>
                  <a:lnTo>
                    <a:pt x="404" y="1652"/>
                  </a:lnTo>
                  <a:lnTo>
                    <a:pt x="391" y="1637"/>
                  </a:lnTo>
                  <a:lnTo>
                    <a:pt x="378" y="1622"/>
                  </a:lnTo>
                  <a:lnTo>
                    <a:pt x="367" y="1605"/>
                  </a:lnTo>
                  <a:lnTo>
                    <a:pt x="359" y="1590"/>
                  </a:lnTo>
                  <a:lnTo>
                    <a:pt x="355" y="1572"/>
                  </a:lnTo>
                  <a:lnTo>
                    <a:pt x="351" y="1555"/>
                  </a:lnTo>
                  <a:lnTo>
                    <a:pt x="346" y="1541"/>
                  </a:lnTo>
                  <a:lnTo>
                    <a:pt x="337" y="1542"/>
                  </a:lnTo>
                  <a:lnTo>
                    <a:pt x="326" y="1544"/>
                  </a:lnTo>
                  <a:lnTo>
                    <a:pt x="317" y="1547"/>
                  </a:lnTo>
                  <a:lnTo>
                    <a:pt x="307" y="1550"/>
                  </a:lnTo>
                  <a:lnTo>
                    <a:pt x="303" y="1574"/>
                  </a:lnTo>
                  <a:lnTo>
                    <a:pt x="296" y="1597"/>
                  </a:lnTo>
                  <a:lnTo>
                    <a:pt x="289" y="1620"/>
                  </a:lnTo>
                  <a:lnTo>
                    <a:pt x="281" y="1642"/>
                  </a:lnTo>
                  <a:lnTo>
                    <a:pt x="273" y="1664"/>
                  </a:lnTo>
                  <a:lnTo>
                    <a:pt x="263" y="1687"/>
                  </a:lnTo>
                  <a:lnTo>
                    <a:pt x="256" y="1710"/>
                  </a:lnTo>
                  <a:lnTo>
                    <a:pt x="250" y="1732"/>
                  </a:lnTo>
                  <a:lnTo>
                    <a:pt x="240" y="1750"/>
                  </a:lnTo>
                  <a:lnTo>
                    <a:pt x="236" y="1768"/>
                  </a:lnTo>
                  <a:lnTo>
                    <a:pt x="234" y="1788"/>
                  </a:lnTo>
                  <a:lnTo>
                    <a:pt x="234" y="1808"/>
                  </a:lnTo>
                  <a:lnTo>
                    <a:pt x="234" y="1827"/>
                  </a:lnTo>
                  <a:lnTo>
                    <a:pt x="230" y="1845"/>
                  </a:lnTo>
                  <a:lnTo>
                    <a:pt x="224" y="1862"/>
                  </a:lnTo>
                  <a:lnTo>
                    <a:pt x="210" y="1877"/>
                  </a:lnTo>
                  <a:lnTo>
                    <a:pt x="202" y="1872"/>
                  </a:lnTo>
                  <a:lnTo>
                    <a:pt x="193" y="1868"/>
                  </a:lnTo>
                  <a:lnTo>
                    <a:pt x="185" y="1862"/>
                  </a:lnTo>
                  <a:lnTo>
                    <a:pt x="178" y="1857"/>
                  </a:lnTo>
                  <a:lnTo>
                    <a:pt x="171" y="1850"/>
                  </a:lnTo>
                  <a:lnTo>
                    <a:pt x="167" y="1841"/>
                  </a:lnTo>
                  <a:lnTo>
                    <a:pt x="163" y="1832"/>
                  </a:lnTo>
                  <a:lnTo>
                    <a:pt x="162" y="1822"/>
                  </a:lnTo>
                  <a:lnTo>
                    <a:pt x="162" y="1807"/>
                  </a:lnTo>
                  <a:lnTo>
                    <a:pt x="163" y="1792"/>
                  </a:lnTo>
                  <a:lnTo>
                    <a:pt x="166" y="1778"/>
                  </a:lnTo>
                  <a:lnTo>
                    <a:pt x="171" y="1765"/>
                  </a:lnTo>
                  <a:lnTo>
                    <a:pt x="166" y="1734"/>
                  </a:lnTo>
                  <a:lnTo>
                    <a:pt x="160" y="1704"/>
                  </a:lnTo>
                  <a:lnTo>
                    <a:pt x="154" y="1674"/>
                  </a:lnTo>
                  <a:lnTo>
                    <a:pt x="147" y="1642"/>
                  </a:lnTo>
                  <a:lnTo>
                    <a:pt x="141" y="1612"/>
                  </a:lnTo>
                  <a:lnTo>
                    <a:pt x="137" y="1581"/>
                  </a:lnTo>
                  <a:lnTo>
                    <a:pt x="134" y="1550"/>
                  </a:lnTo>
                  <a:lnTo>
                    <a:pt x="134" y="1517"/>
                  </a:lnTo>
                  <a:lnTo>
                    <a:pt x="126" y="1510"/>
                  </a:lnTo>
                  <a:lnTo>
                    <a:pt x="118" y="1502"/>
                  </a:lnTo>
                  <a:lnTo>
                    <a:pt x="108" y="1497"/>
                  </a:lnTo>
                  <a:lnTo>
                    <a:pt x="99" y="1491"/>
                  </a:lnTo>
                  <a:lnTo>
                    <a:pt x="91" y="1485"/>
                  </a:lnTo>
                  <a:lnTo>
                    <a:pt x="82" y="1478"/>
                  </a:lnTo>
                  <a:lnTo>
                    <a:pt x="77" y="1471"/>
                  </a:lnTo>
                  <a:lnTo>
                    <a:pt x="71" y="1462"/>
                  </a:lnTo>
                  <a:lnTo>
                    <a:pt x="77" y="1415"/>
                  </a:lnTo>
                  <a:lnTo>
                    <a:pt x="82" y="1368"/>
                  </a:lnTo>
                  <a:lnTo>
                    <a:pt x="89" y="1321"/>
                  </a:lnTo>
                  <a:lnTo>
                    <a:pt x="96" y="1275"/>
                  </a:lnTo>
                  <a:lnTo>
                    <a:pt x="70" y="1250"/>
                  </a:lnTo>
                  <a:lnTo>
                    <a:pt x="48" y="1221"/>
                  </a:lnTo>
                  <a:lnTo>
                    <a:pt x="30" y="1192"/>
                  </a:lnTo>
                  <a:lnTo>
                    <a:pt x="15" y="1160"/>
                  </a:lnTo>
                  <a:lnTo>
                    <a:pt x="6" y="1127"/>
                  </a:lnTo>
                  <a:lnTo>
                    <a:pt x="0" y="1092"/>
                  </a:lnTo>
                  <a:lnTo>
                    <a:pt x="0" y="1057"/>
                  </a:lnTo>
                  <a:lnTo>
                    <a:pt x="7" y="1020"/>
                  </a:lnTo>
                  <a:lnTo>
                    <a:pt x="15" y="991"/>
                  </a:lnTo>
                  <a:lnTo>
                    <a:pt x="25" y="962"/>
                  </a:lnTo>
                  <a:lnTo>
                    <a:pt x="36" y="934"/>
                  </a:lnTo>
                  <a:lnTo>
                    <a:pt x="48" y="907"/>
                  </a:lnTo>
                  <a:lnTo>
                    <a:pt x="62" y="880"/>
                  </a:lnTo>
                  <a:lnTo>
                    <a:pt x="77" y="854"/>
                  </a:lnTo>
                  <a:lnTo>
                    <a:pt x="95" y="828"/>
                  </a:lnTo>
                  <a:lnTo>
                    <a:pt x="114" y="804"/>
                  </a:lnTo>
                  <a:lnTo>
                    <a:pt x="106" y="798"/>
                  </a:lnTo>
                  <a:lnTo>
                    <a:pt x="97" y="797"/>
                  </a:lnTo>
                  <a:lnTo>
                    <a:pt x="89" y="794"/>
                  </a:lnTo>
                  <a:lnTo>
                    <a:pt x="82" y="790"/>
                  </a:lnTo>
                  <a:lnTo>
                    <a:pt x="75" y="785"/>
                  </a:lnTo>
                  <a:lnTo>
                    <a:pt x="69" y="782"/>
                  </a:lnTo>
                  <a:lnTo>
                    <a:pt x="60" y="778"/>
                  </a:lnTo>
                  <a:lnTo>
                    <a:pt x="54" y="775"/>
                  </a:lnTo>
                  <a:lnTo>
                    <a:pt x="47" y="770"/>
                  </a:lnTo>
                  <a:lnTo>
                    <a:pt x="43" y="764"/>
                  </a:lnTo>
                  <a:lnTo>
                    <a:pt x="40" y="757"/>
                  </a:lnTo>
                  <a:lnTo>
                    <a:pt x="41" y="748"/>
                  </a:lnTo>
                  <a:lnTo>
                    <a:pt x="63" y="722"/>
                  </a:lnTo>
                  <a:lnTo>
                    <a:pt x="80" y="694"/>
                  </a:lnTo>
                  <a:lnTo>
                    <a:pt x="95" y="664"/>
                  </a:lnTo>
                  <a:lnTo>
                    <a:pt x="108" y="634"/>
                  </a:lnTo>
                  <a:lnTo>
                    <a:pt x="123" y="605"/>
                  </a:lnTo>
                  <a:lnTo>
                    <a:pt x="143" y="578"/>
                  </a:lnTo>
                  <a:lnTo>
                    <a:pt x="166" y="555"/>
                  </a:lnTo>
                  <a:lnTo>
                    <a:pt x="196" y="537"/>
                  </a:lnTo>
                  <a:lnTo>
                    <a:pt x="206" y="534"/>
                  </a:lnTo>
                  <a:lnTo>
                    <a:pt x="214" y="534"/>
                  </a:lnTo>
                  <a:lnTo>
                    <a:pt x="221" y="534"/>
                  </a:lnTo>
                  <a:lnTo>
                    <a:pt x="226" y="534"/>
                  </a:lnTo>
                  <a:lnTo>
                    <a:pt x="230" y="535"/>
                  </a:lnTo>
                  <a:lnTo>
                    <a:pt x="234" y="534"/>
                  </a:lnTo>
                  <a:lnTo>
                    <a:pt x="237" y="532"/>
                  </a:lnTo>
                  <a:lnTo>
                    <a:pt x="241" y="528"/>
                  </a:lnTo>
                  <a:lnTo>
                    <a:pt x="256" y="527"/>
                  </a:lnTo>
                  <a:lnTo>
                    <a:pt x="270" y="528"/>
                  </a:lnTo>
                  <a:lnTo>
                    <a:pt x="284" y="530"/>
                  </a:lnTo>
                  <a:lnTo>
                    <a:pt x="296" y="534"/>
                  </a:lnTo>
                  <a:lnTo>
                    <a:pt x="307" y="540"/>
                  </a:lnTo>
                  <a:lnTo>
                    <a:pt x="318" y="547"/>
                  </a:lnTo>
                  <a:lnTo>
                    <a:pt x="329" y="555"/>
                  </a:lnTo>
                  <a:lnTo>
                    <a:pt x="337" y="565"/>
                  </a:lnTo>
                  <a:lnTo>
                    <a:pt x="343" y="548"/>
                  </a:lnTo>
                  <a:lnTo>
                    <a:pt x="348" y="532"/>
                  </a:lnTo>
                  <a:lnTo>
                    <a:pt x="355" y="515"/>
                  </a:lnTo>
                  <a:lnTo>
                    <a:pt x="362" y="500"/>
                  </a:lnTo>
                  <a:lnTo>
                    <a:pt x="369" y="482"/>
                  </a:lnTo>
                  <a:lnTo>
                    <a:pt x="377" y="465"/>
                  </a:lnTo>
                  <a:lnTo>
                    <a:pt x="387" y="448"/>
                  </a:lnTo>
                  <a:lnTo>
                    <a:pt x="398" y="430"/>
                  </a:lnTo>
                  <a:lnTo>
                    <a:pt x="420" y="391"/>
                  </a:lnTo>
                  <a:lnTo>
                    <a:pt x="440" y="358"/>
                  </a:lnTo>
                  <a:lnTo>
                    <a:pt x="461" y="331"/>
                  </a:lnTo>
                  <a:lnTo>
                    <a:pt x="481" y="305"/>
                  </a:lnTo>
                  <a:lnTo>
                    <a:pt x="502" y="281"/>
                  </a:lnTo>
                  <a:lnTo>
                    <a:pt x="525" y="258"/>
                  </a:lnTo>
                  <a:lnTo>
                    <a:pt x="550" y="232"/>
                  </a:lnTo>
                  <a:lnTo>
                    <a:pt x="580" y="205"/>
                  </a:lnTo>
                  <a:lnTo>
                    <a:pt x="600" y="187"/>
                  </a:lnTo>
                  <a:lnTo>
                    <a:pt x="622" y="170"/>
                  </a:lnTo>
                  <a:lnTo>
                    <a:pt x="646" y="152"/>
                  </a:lnTo>
                  <a:lnTo>
                    <a:pt x="669" y="137"/>
                  </a:lnTo>
                  <a:lnTo>
                    <a:pt x="694" y="121"/>
                  </a:lnTo>
                  <a:lnTo>
                    <a:pt x="718" y="107"/>
                  </a:lnTo>
                  <a:lnTo>
                    <a:pt x="743" y="94"/>
                  </a:lnTo>
                  <a:lnTo>
                    <a:pt x="769" y="81"/>
                  </a:lnTo>
                  <a:lnTo>
                    <a:pt x="795" y="70"/>
                  </a:lnTo>
                  <a:lnTo>
                    <a:pt x="823" y="58"/>
                  </a:lnTo>
                  <a:lnTo>
                    <a:pt x="850" y="48"/>
                  </a:lnTo>
                  <a:lnTo>
                    <a:pt x="879" y="38"/>
                  </a:lnTo>
                  <a:lnTo>
                    <a:pt x="906" y="31"/>
                  </a:lnTo>
                  <a:lnTo>
                    <a:pt x="935" y="22"/>
                  </a:lnTo>
                  <a:lnTo>
                    <a:pt x="964" y="17"/>
                  </a:lnTo>
                  <a:lnTo>
                    <a:pt x="993" y="11"/>
                  </a:lnTo>
                  <a:lnTo>
                    <a:pt x="1021" y="7"/>
                  </a:lnTo>
                  <a:lnTo>
                    <a:pt x="1050" y="4"/>
                  </a:lnTo>
                  <a:lnTo>
                    <a:pt x="1079" y="1"/>
                  </a:lnTo>
                  <a:lnTo>
                    <a:pt x="1108" y="0"/>
                  </a:lnTo>
                  <a:lnTo>
                    <a:pt x="1136" y="0"/>
                  </a:lnTo>
                  <a:lnTo>
                    <a:pt x="1165" y="1"/>
                  </a:lnTo>
                  <a:lnTo>
                    <a:pt x="1194" y="2"/>
                  </a:lnTo>
                  <a:lnTo>
                    <a:pt x="1223" y="5"/>
                  </a:lnTo>
                  <a:lnTo>
                    <a:pt x="1250" y="8"/>
                  </a:lnTo>
                  <a:lnTo>
                    <a:pt x="1279" y="12"/>
                  </a:lnTo>
                  <a:lnTo>
                    <a:pt x="1306" y="18"/>
                  </a:lnTo>
                  <a:lnTo>
                    <a:pt x="1334" y="25"/>
                  </a:lnTo>
                  <a:lnTo>
                    <a:pt x="1361" y="34"/>
                  </a:lnTo>
                  <a:lnTo>
                    <a:pt x="1389" y="42"/>
                  </a:lnTo>
                  <a:lnTo>
                    <a:pt x="1415" y="52"/>
                  </a:lnTo>
                  <a:lnTo>
                    <a:pt x="1441" y="64"/>
                  </a:lnTo>
                  <a:lnTo>
                    <a:pt x="1475" y="80"/>
                  </a:lnTo>
                  <a:lnTo>
                    <a:pt x="1509" y="97"/>
                  </a:lnTo>
                  <a:lnTo>
                    <a:pt x="1544" y="117"/>
                  </a:lnTo>
                  <a:lnTo>
                    <a:pt x="1576" y="138"/>
                  </a:lnTo>
                  <a:lnTo>
                    <a:pt x="1609" y="161"/>
                  </a:lnTo>
                  <a:lnTo>
                    <a:pt x="1642" y="185"/>
                  </a:lnTo>
                  <a:lnTo>
                    <a:pt x="1674" y="212"/>
                  </a:lnTo>
                  <a:lnTo>
                    <a:pt x="1704" y="240"/>
                  </a:lnTo>
                  <a:lnTo>
                    <a:pt x="1733" y="270"/>
                  </a:lnTo>
                  <a:lnTo>
                    <a:pt x="1761" y="300"/>
                  </a:lnTo>
                  <a:lnTo>
                    <a:pt x="1788" y="332"/>
                  </a:lnTo>
                  <a:lnTo>
                    <a:pt x="1814" y="364"/>
                  </a:lnTo>
                  <a:lnTo>
                    <a:pt x="1837" y="398"/>
                  </a:lnTo>
                  <a:lnTo>
                    <a:pt x="1857" y="432"/>
                  </a:lnTo>
                  <a:lnTo>
                    <a:pt x="1877" y="467"/>
                  </a:lnTo>
                  <a:lnTo>
                    <a:pt x="1894" y="502"/>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0" name="Freeform 16"/>
            <p:cNvSpPr>
              <a:spLocks/>
            </p:cNvSpPr>
            <p:nvPr/>
          </p:nvSpPr>
          <p:spPr bwMode="auto">
            <a:xfrm>
              <a:off x="831" y="898"/>
              <a:ext cx="514" cy="602"/>
            </a:xfrm>
            <a:custGeom>
              <a:avLst/>
              <a:gdLst/>
              <a:ahLst/>
              <a:cxnLst>
                <a:cxn ang="0">
                  <a:pos x="500" y="62"/>
                </a:cxn>
                <a:cxn ang="0">
                  <a:pos x="659" y="154"/>
                </a:cxn>
                <a:cxn ang="0">
                  <a:pos x="799" y="280"/>
                </a:cxn>
                <a:cxn ang="0">
                  <a:pos x="912" y="437"/>
                </a:cxn>
                <a:cxn ang="0">
                  <a:pos x="996" y="650"/>
                </a:cxn>
                <a:cxn ang="0">
                  <a:pos x="1029" y="892"/>
                </a:cxn>
                <a:cxn ang="0">
                  <a:pos x="1000" y="982"/>
                </a:cxn>
                <a:cxn ang="0">
                  <a:pos x="945" y="1020"/>
                </a:cxn>
                <a:cxn ang="0">
                  <a:pos x="917" y="1054"/>
                </a:cxn>
                <a:cxn ang="0">
                  <a:pos x="892" y="1092"/>
                </a:cxn>
                <a:cxn ang="0">
                  <a:pos x="856" y="1141"/>
                </a:cxn>
                <a:cxn ang="0">
                  <a:pos x="790" y="1184"/>
                </a:cxn>
                <a:cxn ang="0">
                  <a:pos x="745" y="1188"/>
                </a:cxn>
                <a:cxn ang="0">
                  <a:pos x="726" y="1155"/>
                </a:cxn>
                <a:cxn ang="0">
                  <a:pos x="743" y="1105"/>
                </a:cxn>
                <a:cxn ang="0">
                  <a:pos x="749" y="1045"/>
                </a:cxn>
                <a:cxn ang="0">
                  <a:pos x="806" y="1015"/>
                </a:cxn>
                <a:cxn ang="0">
                  <a:pos x="870" y="1011"/>
                </a:cxn>
                <a:cxn ang="0">
                  <a:pos x="900" y="975"/>
                </a:cxn>
                <a:cxn ang="0">
                  <a:pos x="918" y="944"/>
                </a:cxn>
                <a:cxn ang="0">
                  <a:pos x="963" y="937"/>
                </a:cxn>
                <a:cxn ang="0">
                  <a:pos x="1002" y="891"/>
                </a:cxn>
                <a:cxn ang="0">
                  <a:pos x="1022" y="845"/>
                </a:cxn>
                <a:cxn ang="0">
                  <a:pos x="1004" y="818"/>
                </a:cxn>
                <a:cxn ang="0">
                  <a:pos x="976" y="817"/>
                </a:cxn>
                <a:cxn ang="0">
                  <a:pos x="967" y="784"/>
                </a:cxn>
                <a:cxn ang="0">
                  <a:pos x="945" y="735"/>
                </a:cxn>
                <a:cxn ang="0">
                  <a:pos x="911" y="762"/>
                </a:cxn>
                <a:cxn ang="0">
                  <a:pos x="889" y="831"/>
                </a:cxn>
                <a:cxn ang="0">
                  <a:pos x="852" y="881"/>
                </a:cxn>
                <a:cxn ang="0">
                  <a:pos x="829" y="931"/>
                </a:cxn>
                <a:cxn ang="0">
                  <a:pos x="782" y="945"/>
                </a:cxn>
                <a:cxn ang="0">
                  <a:pos x="763" y="881"/>
                </a:cxn>
                <a:cxn ang="0">
                  <a:pos x="786" y="790"/>
                </a:cxn>
                <a:cxn ang="0">
                  <a:pos x="771" y="730"/>
                </a:cxn>
                <a:cxn ang="0">
                  <a:pos x="788" y="695"/>
                </a:cxn>
                <a:cxn ang="0">
                  <a:pos x="811" y="651"/>
                </a:cxn>
                <a:cxn ang="0">
                  <a:pos x="788" y="594"/>
                </a:cxn>
                <a:cxn ang="0">
                  <a:pos x="727" y="564"/>
                </a:cxn>
                <a:cxn ang="0">
                  <a:pos x="708" y="488"/>
                </a:cxn>
                <a:cxn ang="0">
                  <a:pos x="749" y="407"/>
                </a:cxn>
                <a:cxn ang="0">
                  <a:pos x="774" y="330"/>
                </a:cxn>
                <a:cxn ang="0">
                  <a:pos x="727" y="274"/>
                </a:cxn>
                <a:cxn ang="0">
                  <a:pos x="655" y="257"/>
                </a:cxn>
                <a:cxn ang="0">
                  <a:pos x="589" y="225"/>
                </a:cxn>
                <a:cxn ang="0">
                  <a:pos x="536" y="164"/>
                </a:cxn>
                <a:cxn ang="0">
                  <a:pos x="489" y="127"/>
                </a:cxn>
                <a:cxn ang="0">
                  <a:pos x="471" y="91"/>
                </a:cxn>
                <a:cxn ang="0">
                  <a:pos x="453" y="65"/>
                </a:cxn>
                <a:cxn ang="0">
                  <a:pos x="405" y="71"/>
                </a:cxn>
                <a:cxn ang="0">
                  <a:pos x="348" y="87"/>
                </a:cxn>
                <a:cxn ang="0">
                  <a:pos x="286" y="98"/>
                </a:cxn>
                <a:cxn ang="0">
                  <a:pos x="218" y="78"/>
                </a:cxn>
                <a:cxn ang="0">
                  <a:pos x="133" y="78"/>
                </a:cxn>
                <a:cxn ang="0">
                  <a:pos x="43" y="97"/>
                </a:cxn>
                <a:cxn ang="0">
                  <a:pos x="11" y="40"/>
                </a:cxn>
                <a:cxn ang="0">
                  <a:pos x="48" y="14"/>
                </a:cxn>
                <a:cxn ang="0">
                  <a:pos x="142" y="2"/>
                </a:cxn>
                <a:cxn ang="0">
                  <a:pos x="234" y="1"/>
                </a:cxn>
                <a:cxn ang="0">
                  <a:pos x="326" y="11"/>
                </a:cxn>
              </a:cxnLst>
              <a:rect l="0" t="0" r="r" b="b"/>
              <a:pathLst>
                <a:path w="1029" h="1204">
                  <a:moveTo>
                    <a:pt x="370" y="20"/>
                  </a:moveTo>
                  <a:lnTo>
                    <a:pt x="414" y="31"/>
                  </a:lnTo>
                  <a:lnTo>
                    <a:pt x="457" y="45"/>
                  </a:lnTo>
                  <a:lnTo>
                    <a:pt x="500" y="62"/>
                  </a:lnTo>
                  <a:lnTo>
                    <a:pt x="541" y="81"/>
                  </a:lnTo>
                  <a:lnTo>
                    <a:pt x="582" y="102"/>
                  </a:lnTo>
                  <a:lnTo>
                    <a:pt x="622" y="127"/>
                  </a:lnTo>
                  <a:lnTo>
                    <a:pt x="659" y="154"/>
                  </a:lnTo>
                  <a:lnTo>
                    <a:pt x="696" y="181"/>
                  </a:lnTo>
                  <a:lnTo>
                    <a:pt x="732" y="212"/>
                  </a:lnTo>
                  <a:lnTo>
                    <a:pt x="766" y="245"/>
                  </a:lnTo>
                  <a:lnTo>
                    <a:pt x="799" y="280"/>
                  </a:lnTo>
                  <a:lnTo>
                    <a:pt x="829" y="317"/>
                  </a:lnTo>
                  <a:lnTo>
                    <a:pt x="859" y="355"/>
                  </a:lnTo>
                  <a:lnTo>
                    <a:pt x="886" y="395"/>
                  </a:lnTo>
                  <a:lnTo>
                    <a:pt x="912" y="437"/>
                  </a:lnTo>
                  <a:lnTo>
                    <a:pt x="936" y="481"/>
                  </a:lnTo>
                  <a:lnTo>
                    <a:pt x="959" y="535"/>
                  </a:lnTo>
                  <a:lnTo>
                    <a:pt x="980" y="591"/>
                  </a:lnTo>
                  <a:lnTo>
                    <a:pt x="996" y="650"/>
                  </a:lnTo>
                  <a:lnTo>
                    <a:pt x="1011" y="708"/>
                  </a:lnTo>
                  <a:lnTo>
                    <a:pt x="1021" y="768"/>
                  </a:lnTo>
                  <a:lnTo>
                    <a:pt x="1028" y="830"/>
                  </a:lnTo>
                  <a:lnTo>
                    <a:pt x="1029" y="892"/>
                  </a:lnTo>
                  <a:lnTo>
                    <a:pt x="1025" y="955"/>
                  </a:lnTo>
                  <a:lnTo>
                    <a:pt x="1019" y="962"/>
                  </a:lnTo>
                  <a:lnTo>
                    <a:pt x="1011" y="972"/>
                  </a:lnTo>
                  <a:lnTo>
                    <a:pt x="1000" y="982"/>
                  </a:lnTo>
                  <a:lnTo>
                    <a:pt x="988" y="992"/>
                  </a:lnTo>
                  <a:lnTo>
                    <a:pt x="973" y="1002"/>
                  </a:lnTo>
                  <a:lnTo>
                    <a:pt x="959" y="1012"/>
                  </a:lnTo>
                  <a:lnTo>
                    <a:pt x="945" y="1020"/>
                  </a:lnTo>
                  <a:lnTo>
                    <a:pt x="932" y="1024"/>
                  </a:lnTo>
                  <a:lnTo>
                    <a:pt x="933" y="1037"/>
                  </a:lnTo>
                  <a:lnTo>
                    <a:pt x="925" y="1045"/>
                  </a:lnTo>
                  <a:lnTo>
                    <a:pt x="917" y="1054"/>
                  </a:lnTo>
                  <a:lnTo>
                    <a:pt x="910" y="1064"/>
                  </a:lnTo>
                  <a:lnTo>
                    <a:pt x="903" y="1072"/>
                  </a:lnTo>
                  <a:lnTo>
                    <a:pt x="897" y="1082"/>
                  </a:lnTo>
                  <a:lnTo>
                    <a:pt x="892" y="1092"/>
                  </a:lnTo>
                  <a:lnTo>
                    <a:pt x="888" y="1102"/>
                  </a:lnTo>
                  <a:lnTo>
                    <a:pt x="884" y="1112"/>
                  </a:lnTo>
                  <a:lnTo>
                    <a:pt x="870" y="1127"/>
                  </a:lnTo>
                  <a:lnTo>
                    <a:pt x="856" y="1141"/>
                  </a:lnTo>
                  <a:lnTo>
                    <a:pt x="840" y="1152"/>
                  </a:lnTo>
                  <a:lnTo>
                    <a:pt x="825" y="1164"/>
                  </a:lnTo>
                  <a:lnTo>
                    <a:pt x="808" y="1174"/>
                  </a:lnTo>
                  <a:lnTo>
                    <a:pt x="790" y="1184"/>
                  </a:lnTo>
                  <a:lnTo>
                    <a:pt x="774" y="1194"/>
                  </a:lnTo>
                  <a:lnTo>
                    <a:pt x="758" y="1204"/>
                  </a:lnTo>
                  <a:lnTo>
                    <a:pt x="751" y="1197"/>
                  </a:lnTo>
                  <a:lnTo>
                    <a:pt x="745" y="1188"/>
                  </a:lnTo>
                  <a:lnTo>
                    <a:pt x="738" y="1181"/>
                  </a:lnTo>
                  <a:lnTo>
                    <a:pt x="733" y="1172"/>
                  </a:lnTo>
                  <a:lnTo>
                    <a:pt x="729" y="1164"/>
                  </a:lnTo>
                  <a:lnTo>
                    <a:pt x="726" y="1155"/>
                  </a:lnTo>
                  <a:lnTo>
                    <a:pt x="727" y="1145"/>
                  </a:lnTo>
                  <a:lnTo>
                    <a:pt x="733" y="1135"/>
                  </a:lnTo>
                  <a:lnTo>
                    <a:pt x="740" y="1121"/>
                  </a:lnTo>
                  <a:lnTo>
                    <a:pt x="743" y="1105"/>
                  </a:lnTo>
                  <a:lnTo>
                    <a:pt x="743" y="1090"/>
                  </a:lnTo>
                  <a:lnTo>
                    <a:pt x="744" y="1074"/>
                  </a:lnTo>
                  <a:lnTo>
                    <a:pt x="745" y="1058"/>
                  </a:lnTo>
                  <a:lnTo>
                    <a:pt x="749" y="1045"/>
                  </a:lnTo>
                  <a:lnTo>
                    <a:pt x="759" y="1032"/>
                  </a:lnTo>
                  <a:lnTo>
                    <a:pt x="774" y="1024"/>
                  </a:lnTo>
                  <a:lnTo>
                    <a:pt x="789" y="1018"/>
                  </a:lnTo>
                  <a:lnTo>
                    <a:pt x="806" y="1015"/>
                  </a:lnTo>
                  <a:lnTo>
                    <a:pt x="822" y="1015"/>
                  </a:lnTo>
                  <a:lnTo>
                    <a:pt x="838" y="1015"/>
                  </a:lnTo>
                  <a:lnTo>
                    <a:pt x="855" y="1014"/>
                  </a:lnTo>
                  <a:lnTo>
                    <a:pt x="870" y="1011"/>
                  </a:lnTo>
                  <a:lnTo>
                    <a:pt x="882" y="1004"/>
                  </a:lnTo>
                  <a:lnTo>
                    <a:pt x="892" y="992"/>
                  </a:lnTo>
                  <a:lnTo>
                    <a:pt x="896" y="984"/>
                  </a:lnTo>
                  <a:lnTo>
                    <a:pt x="900" y="975"/>
                  </a:lnTo>
                  <a:lnTo>
                    <a:pt x="904" y="967"/>
                  </a:lnTo>
                  <a:lnTo>
                    <a:pt x="908" y="960"/>
                  </a:lnTo>
                  <a:lnTo>
                    <a:pt x="912" y="951"/>
                  </a:lnTo>
                  <a:lnTo>
                    <a:pt x="918" y="944"/>
                  </a:lnTo>
                  <a:lnTo>
                    <a:pt x="925" y="938"/>
                  </a:lnTo>
                  <a:lnTo>
                    <a:pt x="933" y="932"/>
                  </a:lnTo>
                  <a:lnTo>
                    <a:pt x="949" y="938"/>
                  </a:lnTo>
                  <a:lnTo>
                    <a:pt x="963" y="937"/>
                  </a:lnTo>
                  <a:lnTo>
                    <a:pt x="974" y="930"/>
                  </a:lnTo>
                  <a:lnTo>
                    <a:pt x="984" y="918"/>
                  </a:lnTo>
                  <a:lnTo>
                    <a:pt x="992" y="905"/>
                  </a:lnTo>
                  <a:lnTo>
                    <a:pt x="1002" y="891"/>
                  </a:lnTo>
                  <a:lnTo>
                    <a:pt x="1010" y="877"/>
                  </a:lnTo>
                  <a:lnTo>
                    <a:pt x="1021" y="867"/>
                  </a:lnTo>
                  <a:lnTo>
                    <a:pt x="1024" y="857"/>
                  </a:lnTo>
                  <a:lnTo>
                    <a:pt x="1022" y="845"/>
                  </a:lnTo>
                  <a:lnTo>
                    <a:pt x="1019" y="835"/>
                  </a:lnTo>
                  <a:lnTo>
                    <a:pt x="1015" y="825"/>
                  </a:lnTo>
                  <a:lnTo>
                    <a:pt x="1010" y="821"/>
                  </a:lnTo>
                  <a:lnTo>
                    <a:pt x="1004" y="818"/>
                  </a:lnTo>
                  <a:lnTo>
                    <a:pt x="997" y="817"/>
                  </a:lnTo>
                  <a:lnTo>
                    <a:pt x="991" y="817"/>
                  </a:lnTo>
                  <a:lnTo>
                    <a:pt x="982" y="817"/>
                  </a:lnTo>
                  <a:lnTo>
                    <a:pt x="976" y="817"/>
                  </a:lnTo>
                  <a:lnTo>
                    <a:pt x="969" y="817"/>
                  </a:lnTo>
                  <a:lnTo>
                    <a:pt x="962" y="817"/>
                  </a:lnTo>
                  <a:lnTo>
                    <a:pt x="967" y="801"/>
                  </a:lnTo>
                  <a:lnTo>
                    <a:pt x="967" y="784"/>
                  </a:lnTo>
                  <a:lnTo>
                    <a:pt x="965" y="768"/>
                  </a:lnTo>
                  <a:lnTo>
                    <a:pt x="960" y="751"/>
                  </a:lnTo>
                  <a:lnTo>
                    <a:pt x="954" y="742"/>
                  </a:lnTo>
                  <a:lnTo>
                    <a:pt x="945" y="735"/>
                  </a:lnTo>
                  <a:lnTo>
                    <a:pt x="934" y="730"/>
                  </a:lnTo>
                  <a:lnTo>
                    <a:pt x="923" y="728"/>
                  </a:lnTo>
                  <a:lnTo>
                    <a:pt x="915" y="744"/>
                  </a:lnTo>
                  <a:lnTo>
                    <a:pt x="911" y="762"/>
                  </a:lnTo>
                  <a:lnTo>
                    <a:pt x="907" y="780"/>
                  </a:lnTo>
                  <a:lnTo>
                    <a:pt x="903" y="798"/>
                  </a:lnTo>
                  <a:lnTo>
                    <a:pt x="897" y="815"/>
                  </a:lnTo>
                  <a:lnTo>
                    <a:pt x="889" y="831"/>
                  </a:lnTo>
                  <a:lnTo>
                    <a:pt x="878" y="845"/>
                  </a:lnTo>
                  <a:lnTo>
                    <a:pt x="862" y="857"/>
                  </a:lnTo>
                  <a:lnTo>
                    <a:pt x="856" y="868"/>
                  </a:lnTo>
                  <a:lnTo>
                    <a:pt x="852" y="881"/>
                  </a:lnTo>
                  <a:lnTo>
                    <a:pt x="848" y="895"/>
                  </a:lnTo>
                  <a:lnTo>
                    <a:pt x="844" y="908"/>
                  </a:lnTo>
                  <a:lnTo>
                    <a:pt x="837" y="920"/>
                  </a:lnTo>
                  <a:lnTo>
                    <a:pt x="829" y="931"/>
                  </a:lnTo>
                  <a:lnTo>
                    <a:pt x="819" y="940"/>
                  </a:lnTo>
                  <a:lnTo>
                    <a:pt x="804" y="945"/>
                  </a:lnTo>
                  <a:lnTo>
                    <a:pt x="793" y="945"/>
                  </a:lnTo>
                  <a:lnTo>
                    <a:pt x="782" y="945"/>
                  </a:lnTo>
                  <a:lnTo>
                    <a:pt x="771" y="941"/>
                  </a:lnTo>
                  <a:lnTo>
                    <a:pt x="764" y="932"/>
                  </a:lnTo>
                  <a:lnTo>
                    <a:pt x="762" y="907"/>
                  </a:lnTo>
                  <a:lnTo>
                    <a:pt x="763" y="881"/>
                  </a:lnTo>
                  <a:lnTo>
                    <a:pt x="770" y="858"/>
                  </a:lnTo>
                  <a:lnTo>
                    <a:pt x="777" y="835"/>
                  </a:lnTo>
                  <a:lnTo>
                    <a:pt x="784" y="812"/>
                  </a:lnTo>
                  <a:lnTo>
                    <a:pt x="786" y="790"/>
                  </a:lnTo>
                  <a:lnTo>
                    <a:pt x="786" y="767"/>
                  </a:lnTo>
                  <a:lnTo>
                    <a:pt x="778" y="742"/>
                  </a:lnTo>
                  <a:lnTo>
                    <a:pt x="773" y="737"/>
                  </a:lnTo>
                  <a:lnTo>
                    <a:pt x="771" y="730"/>
                  </a:lnTo>
                  <a:lnTo>
                    <a:pt x="773" y="724"/>
                  </a:lnTo>
                  <a:lnTo>
                    <a:pt x="774" y="718"/>
                  </a:lnTo>
                  <a:lnTo>
                    <a:pt x="780" y="707"/>
                  </a:lnTo>
                  <a:lnTo>
                    <a:pt x="788" y="695"/>
                  </a:lnTo>
                  <a:lnTo>
                    <a:pt x="795" y="685"/>
                  </a:lnTo>
                  <a:lnTo>
                    <a:pt x="801" y="674"/>
                  </a:lnTo>
                  <a:lnTo>
                    <a:pt x="807" y="662"/>
                  </a:lnTo>
                  <a:lnTo>
                    <a:pt x="811" y="651"/>
                  </a:lnTo>
                  <a:lnTo>
                    <a:pt x="811" y="638"/>
                  </a:lnTo>
                  <a:lnTo>
                    <a:pt x="808" y="624"/>
                  </a:lnTo>
                  <a:lnTo>
                    <a:pt x="800" y="607"/>
                  </a:lnTo>
                  <a:lnTo>
                    <a:pt x="788" y="594"/>
                  </a:lnTo>
                  <a:lnTo>
                    <a:pt x="773" y="585"/>
                  </a:lnTo>
                  <a:lnTo>
                    <a:pt x="758" y="578"/>
                  </a:lnTo>
                  <a:lnTo>
                    <a:pt x="741" y="572"/>
                  </a:lnTo>
                  <a:lnTo>
                    <a:pt x="727" y="564"/>
                  </a:lnTo>
                  <a:lnTo>
                    <a:pt x="716" y="552"/>
                  </a:lnTo>
                  <a:lnTo>
                    <a:pt x="710" y="535"/>
                  </a:lnTo>
                  <a:lnTo>
                    <a:pt x="705" y="511"/>
                  </a:lnTo>
                  <a:lnTo>
                    <a:pt x="708" y="488"/>
                  </a:lnTo>
                  <a:lnTo>
                    <a:pt x="715" y="467"/>
                  </a:lnTo>
                  <a:lnTo>
                    <a:pt x="725" y="445"/>
                  </a:lnTo>
                  <a:lnTo>
                    <a:pt x="736" y="425"/>
                  </a:lnTo>
                  <a:lnTo>
                    <a:pt x="749" y="407"/>
                  </a:lnTo>
                  <a:lnTo>
                    <a:pt x="762" y="387"/>
                  </a:lnTo>
                  <a:lnTo>
                    <a:pt x="773" y="367"/>
                  </a:lnTo>
                  <a:lnTo>
                    <a:pt x="775" y="348"/>
                  </a:lnTo>
                  <a:lnTo>
                    <a:pt x="774" y="330"/>
                  </a:lnTo>
                  <a:lnTo>
                    <a:pt x="767" y="314"/>
                  </a:lnTo>
                  <a:lnTo>
                    <a:pt x="758" y="298"/>
                  </a:lnTo>
                  <a:lnTo>
                    <a:pt x="743" y="284"/>
                  </a:lnTo>
                  <a:lnTo>
                    <a:pt x="727" y="274"/>
                  </a:lnTo>
                  <a:lnTo>
                    <a:pt x="711" y="267"/>
                  </a:lnTo>
                  <a:lnTo>
                    <a:pt x="693" y="261"/>
                  </a:lnTo>
                  <a:lnTo>
                    <a:pt x="674" y="258"/>
                  </a:lnTo>
                  <a:lnTo>
                    <a:pt x="655" y="257"/>
                  </a:lnTo>
                  <a:lnTo>
                    <a:pt x="636" y="255"/>
                  </a:lnTo>
                  <a:lnTo>
                    <a:pt x="616" y="255"/>
                  </a:lnTo>
                  <a:lnTo>
                    <a:pt x="603" y="241"/>
                  </a:lnTo>
                  <a:lnTo>
                    <a:pt x="589" y="225"/>
                  </a:lnTo>
                  <a:lnTo>
                    <a:pt x="577" y="210"/>
                  </a:lnTo>
                  <a:lnTo>
                    <a:pt x="563" y="194"/>
                  </a:lnTo>
                  <a:lnTo>
                    <a:pt x="551" y="178"/>
                  </a:lnTo>
                  <a:lnTo>
                    <a:pt x="536" y="164"/>
                  </a:lnTo>
                  <a:lnTo>
                    <a:pt x="519" y="152"/>
                  </a:lnTo>
                  <a:lnTo>
                    <a:pt x="501" y="142"/>
                  </a:lnTo>
                  <a:lnTo>
                    <a:pt x="494" y="135"/>
                  </a:lnTo>
                  <a:lnTo>
                    <a:pt x="489" y="127"/>
                  </a:lnTo>
                  <a:lnTo>
                    <a:pt x="483" y="118"/>
                  </a:lnTo>
                  <a:lnTo>
                    <a:pt x="479" y="108"/>
                  </a:lnTo>
                  <a:lnTo>
                    <a:pt x="475" y="100"/>
                  </a:lnTo>
                  <a:lnTo>
                    <a:pt x="471" y="91"/>
                  </a:lnTo>
                  <a:lnTo>
                    <a:pt x="466" y="82"/>
                  </a:lnTo>
                  <a:lnTo>
                    <a:pt x="459" y="75"/>
                  </a:lnTo>
                  <a:lnTo>
                    <a:pt x="457" y="70"/>
                  </a:lnTo>
                  <a:lnTo>
                    <a:pt x="453" y="65"/>
                  </a:lnTo>
                  <a:lnTo>
                    <a:pt x="446" y="61"/>
                  </a:lnTo>
                  <a:lnTo>
                    <a:pt x="441" y="57"/>
                  </a:lnTo>
                  <a:lnTo>
                    <a:pt x="423" y="65"/>
                  </a:lnTo>
                  <a:lnTo>
                    <a:pt x="405" y="71"/>
                  </a:lnTo>
                  <a:lnTo>
                    <a:pt x="390" y="75"/>
                  </a:lnTo>
                  <a:lnTo>
                    <a:pt x="375" y="80"/>
                  </a:lnTo>
                  <a:lnTo>
                    <a:pt x="360" y="82"/>
                  </a:lnTo>
                  <a:lnTo>
                    <a:pt x="348" y="87"/>
                  </a:lnTo>
                  <a:lnTo>
                    <a:pt x="335" y="91"/>
                  </a:lnTo>
                  <a:lnTo>
                    <a:pt x="323" y="97"/>
                  </a:lnTo>
                  <a:lnTo>
                    <a:pt x="304" y="100"/>
                  </a:lnTo>
                  <a:lnTo>
                    <a:pt x="286" y="98"/>
                  </a:lnTo>
                  <a:lnTo>
                    <a:pt x="268" y="95"/>
                  </a:lnTo>
                  <a:lnTo>
                    <a:pt x="252" y="90"/>
                  </a:lnTo>
                  <a:lnTo>
                    <a:pt x="234" y="84"/>
                  </a:lnTo>
                  <a:lnTo>
                    <a:pt x="218" y="78"/>
                  </a:lnTo>
                  <a:lnTo>
                    <a:pt x="200" y="75"/>
                  </a:lnTo>
                  <a:lnTo>
                    <a:pt x="181" y="75"/>
                  </a:lnTo>
                  <a:lnTo>
                    <a:pt x="157" y="72"/>
                  </a:lnTo>
                  <a:lnTo>
                    <a:pt x="133" y="78"/>
                  </a:lnTo>
                  <a:lnTo>
                    <a:pt x="108" y="85"/>
                  </a:lnTo>
                  <a:lnTo>
                    <a:pt x="85" y="94"/>
                  </a:lnTo>
                  <a:lnTo>
                    <a:pt x="63" y="98"/>
                  </a:lnTo>
                  <a:lnTo>
                    <a:pt x="43" y="97"/>
                  </a:lnTo>
                  <a:lnTo>
                    <a:pt x="27" y="84"/>
                  </a:lnTo>
                  <a:lnTo>
                    <a:pt x="15" y="57"/>
                  </a:lnTo>
                  <a:lnTo>
                    <a:pt x="13" y="48"/>
                  </a:lnTo>
                  <a:lnTo>
                    <a:pt x="11" y="40"/>
                  </a:lnTo>
                  <a:lnTo>
                    <a:pt x="6" y="32"/>
                  </a:lnTo>
                  <a:lnTo>
                    <a:pt x="0" y="25"/>
                  </a:lnTo>
                  <a:lnTo>
                    <a:pt x="23" y="20"/>
                  </a:lnTo>
                  <a:lnTo>
                    <a:pt x="48" y="14"/>
                  </a:lnTo>
                  <a:lnTo>
                    <a:pt x="71" y="10"/>
                  </a:lnTo>
                  <a:lnTo>
                    <a:pt x="94" y="7"/>
                  </a:lnTo>
                  <a:lnTo>
                    <a:pt x="119" y="4"/>
                  </a:lnTo>
                  <a:lnTo>
                    <a:pt x="142" y="2"/>
                  </a:lnTo>
                  <a:lnTo>
                    <a:pt x="165" y="1"/>
                  </a:lnTo>
                  <a:lnTo>
                    <a:pt x="189" y="0"/>
                  </a:lnTo>
                  <a:lnTo>
                    <a:pt x="212" y="0"/>
                  </a:lnTo>
                  <a:lnTo>
                    <a:pt x="234" y="1"/>
                  </a:lnTo>
                  <a:lnTo>
                    <a:pt x="257" y="2"/>
                  </a:lnTo>
                  <a:lnTo>
                    <a:pt x="281" y="4"/>
                  </a:lnTo>
                  <a:lnTo>
                    <a:pt x="302" y="7"/>
                  </a:lnTo>
                  <a:lnTo>
                    <a:pt x="326" y="11"/>
                  </a:lnTo>
                  <a:lnTo>
                    <a:pt x="348" y="15"/>
                  </a:lnTo>
                  <a:lnTo>
                    <a:pt x="370" y="20"/>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1" name="Freeform 17"/>
            <p:cNvSpPr>
              <a:spLocks/>
            </p:cNvSpPr>
            <p:nvPr/>
          </p:nvSpPr>
          <p:spPr bwMode="auto">
            <a:xfrm>
              <a:off x="744" y="914"/>
              <a:ext cx="584" cy="700"/>
            </a:xfrm>
            <a:custGeom>
              <a:avLst/>
              <a:gdLst/>
              <a:ahLst/>
              <a:cxnLst>
                <a:cxn ang="0">
                  <a:pos x="338" y="73"/>
                </a:cxn>
                <a:cxn ang="0">
                  <a:pos x="454" y="91"/>
                </a:cxn>
                <a:cxn ang="0">
                  <a:pos x="599" y="53"/>
                </a:cxn>
                <a:cxn ang="0">
                  <a:pos x="740" y="194"/>
                </a:cxn>
                <a:cxn ang="0">
                  <a:pos x="916" y="293"/>
                </a:cxn>
                <a:cxn ang="0">
                  <a:pos x="862" y="296"/>
                </a:cxn>
                <a:cxn ang="0">
                  <a:pos x="784" y="321"/>
                </a:cxn>
                <a:cxn ang="0">
                  <a:pos x="777" y="433"/>
                </a:cxn>
                <a:cxn ang="0">
                  <a:pos x="824" y="533"/>
                </a:cxn>
                <a:cxn ang="0">
                  <a:pos x="862" y="510"/>
                </a:cxn>
                <a:cxn ang="0">
                  <a:pos x="954" y="590"/>
                </a:cxn>
                <a:cxn ang="0">
                  <a:pos x="933" y="734"/>
                </a:cxn>
                <a:cxn ang="0">
                  <a:pos x="924" y="920"/>
                </a:cxn>
                <a:cxn ang="0">
                  <a:pos x="977" y="943"/>
                </a:cxn>
                <a:cxn ang="0">
                  <a:pos x="1040" y="896"/>
                </a:cxn>
                <a:cxn ang="0">
                  <a:pos x="1114" y="757"/>
                </a:cxn>
                <a:cxn ang="0">
                  <a:pos x="1101" y="871"/>
                </a:cxn>
                <a:cxn ang="0">
                  <a:pos x="1036" y="949"/>
                </a:cxn>
                <a:cxn ang="0">
                  <a:pos x="903" y="990"/>
                </a:cxn>
                <a:cxn ang="0">
                  <a:pos x="895" y="1166"/>
                </a:cxn>
                <a:cxn ang="0">
                  <a:pos x="863" y="1123"/>
                </a:cxn>
                <a:cxn ang="0">
                  <a:pos x="758" y="973"/>
                </a:cxn>
                <a:cxn ang="0">
                  <a:pos x="625" y="981"/>
                </a:cxn>
                <a:cxn ang="0">
                  <a:pos x="566" y="1087"/>
                </a:cxn>
                <a:cxn ang="0">
                  <a:pos x="626" y="1227"/>
                </a:cxn>
                <a:cxn ang="0">
                  <a:pos x="629" y="1261"/>
                </a:cxn>
                <a:cxn ang="0">
                  <a:pos x="517" y="1319"/>
                </a:cxn>
                <a:cxn ang="0">
                  <a:pos x="407" y="1357"/>
                </a:cxn>
                <a:cxn ang="0">
                  <a:pos x="321" y="1349"/>
                </a:cxn>
                <a:cxn ang="0">
                  <a:pos x="253" y="1323"/>
                </a:cxn>
                <a:cxn ang="0">
                  <a:pos x="203" y="1357"/>
                </a:cxn>
                <a:cxn ang="0">
                  <a:pos x="42" y="1310"/>
                </a:cxn>
                <a:cxn ang="0">
                  <a:pos x="46" y="1177"/>
                </a:cxn>
                <a:cxn ang="0">
                  <a:pos x="27" y="1090"/>
                </a:cxn>
                <a:cxn ang="0">
                  <a:pos x="67" y="989"/>
                </a:cxn>
                <a:cxn ang="0">
                  <a:pos x="26" y="944"/>
                </a:cxn>
                <a:cxn ang="0">
                  <a:pos x="52" y="907"/>
                </a:cxn>
                <a:cxn ang="0">
                  <a:pos x="148" y="850"/>
                </a:cxn>
                <a:cxn ang="0">
                  <a:pos x="199" y="799"/>
                </a:cxn>
                <a:cxn ang="0">
                  <a:pos x="285" y="759"/>
                </a:cxn>
                <a:cxn ang="0">
                  <a:pos x="338" y="800"/>
                </a:cxn>
                <a:cxn ang="0">
                  <a:pos x="373" y="766"/>
                </a:cxn>
                <a:cxn ang="0">
                  <a:pos x="333" y="706"/>
                </a:cxn>
                <a:cxn ang="0">
                  <a:pos x="285" y="643"/>
                </a:cxn>
                <a:cxn ang="0">
                  <a:pos x="212" y="514"/>
                </a:cxn>
                <a:cxn ang="0">
                  <a:pos x="138" y="469"/>
                </a:cxn>
                <a:cxn ang="0">
                  <a:pos x="93" y="564"/>
                </a:cxn>
                <a:cxn ang="0">
                  <a:pos x="49" y="474"/>
                </a:cxn>
                <a:cxn ang="0">
                  <a:pos x="125" y="411"/>
                </a:cxn>
                <a:cxn ang="0">
                  <a:pos x="211" y="364"/>
                </a:cxn>
                <a:cxn ang="0">
                  <a:pos x="234" y="223"/>
                </a:cxn>
                <a:cxn ang="0">
                  <a:pos x="167" y="190"/>
                </a:cxn>
                <a:cxn ang="0">
                  <a:pos x="116" y="157"/>
                </a:cxn>
                <a:cxn ang="0">
                  <a:pos x="73" y="59"/>
                </a:cxn>
                <a:cxn ang="0">
                  <a:pos x="110" y="11"/>
                </a:cxn>
                <a:cxn ang="0">
                  <a:pos x="193" y="76"/>
                </a:cxn>
              </a:cxnLst>
              <a:rect l="0" t="0" r="r" b="b"/>
              <a:pathLst>
                <a:path w="1166" h="1400">
                  <a:moveTo>
                    <a:pt x="241" y="99"/>
                  </a:moveTo>
                  <a:lnTo>
                    <a:pt x="253" y="93"/>
                  </a:lnTo>
                  <a:lnTo>
                    <a:pt x="267" y="87"/>
                  </a:lnTo>
                  <a:lnTo>
                    <a:pt x="281" y="83"/>
                  </a:lnTo>
                  <a:lnTo>
                    <a:pt x="295" y="79"/>
                  </a:lnTo>
                  <a:lnTo>
                    <a:pt x="310" y="76"/>
                  </a:lnTo>
                  <a:lnTo>
                    <a:pt x="323" y="74"/>
                  </a:lnTo>
                  <a:lnTo>
                    <a:pt x="338" y="73"/>
                  </a:lnTo>
                  <a:lnTo>
                    <a:pt x="354" y="73"/>
                  </a:lnTo>
                  <a:lnTo>
                    <a:pt x="369" y="73"/>
                  </a:lnTo>
                  <a:lnTo>
                    <a:pt x="382" y="74"/>
                  </a:lnTo>
                  <a:lnTo>
                    <a:pt x="397" y="76"/>
                  </a:lnTo>
                  <a:lnTo>
                    <a:pt x="412" y="79"/>
                  </a:lnTo>
                  <a:lnTo>
                    <a:pt x="426" y="83"/>
                  </a:lnTo>
                  <a:lnTo>
                    <a:pt x="440" y="87"/>
                  </a:lnTo>
                  <a:lnTo>
                    <a:pt x="454" y="91"/>
                  </a:lnTo>
                  <a:lnTo>
                    <a:pt x="467" y="97"/>
                  </a:lnTo>
                  <a:lnTo>
                    <a:pt x="488" y="96"/>
                  </a:lnTo>
                  <a:lnTo>
                    <a:pt x="507" y="90"/>
                  </a:lnTo>
                  <a:lnTo>
                    <a:pt x="525" y="81"/>
                  </a:lnTo>
                  <a:lnTo>
                    <a:pt x="544" y="73"/>
                  </a:lnTo>
                  <a:lnTo>
                    <a:pt x="562" y="64"/>
                  </a:lnTo>
                  <a:lnTo>
                    <a:pt x="580" y="57"/>
                  </a:lnTo>
                  <a:lnTo>
                    <a:pt x="599" y="53"/>
                  </a:lnTo>
                  <a:lnTo>
                    <a:pt x="619" y="53"/>
                  </a:lnTo>
                  <a:lnTo>
                    <a:pt x="626" y="80"/>
                  </a:lnTo>
                  <a:lnTo>
                    <a:pt x="640" y="101"/>
                  </a:lnTo>
                  <a:lnTo>
                    <a:pt x="659" y="121"/>
                  </a:lnTo>
                  <a:lnTo>
                    <a:pt x="680" y="139"/>
                  </a:lnTo>
                  <a:lnTo>
                    <a:pt x="702" y="156"/>
                  </a:lnTo>
                  <a:lnTo>
                    <a:pt x="722" y="174"/>
                  </a:lnTo>
                  <a:lnTo>
                    <a:pt x="740" y="194"/>
                  </a:lnTo>
                  <a:lnTo>
                    <a:pt x="752" y="219"/>
                  </a:lnTo>
                  <a:lnTo>
                    <a:pt x="770" y="243"/>
                  </a:lnTo>
                  <a:lnTo>
                    <a:pt x="796" y="254"/>
                  </a:lnTo>
                  <a:lnTo>
                    <a:pt x="825" y="259"/>
                  </a:lnTo>
                  <a:lnTo>
                    <a:pt x="855" y="260"/>
                  </a:lnTo>
                  <a:lnTo>
                    <a:pt x="883" y="264"/>
                  </a:lnTo>
                  <a:lnTo>
                    <a:pt x="903" y="273"/>
                  </a:lnTo>
                  <a:lnTo>
                    <a:pt x="916" y="293"/>
                  </a:lnTo>
                  <a:lnTo>
                    <a:pt x="916" y="329"/>
                  </a:lnTo>
                  <a:lnTo>
                    <a:pt x="889" y="371"/>
                  </a:lnTo>
                  <a:lnTo>
                    <a:pt x="892" y="356"/>
                  </a:lnTo>
                  <a:lnTo>
                    <a:pt x="891" y="339"/>
                  </a:lnTo>
                  <a:lnTo>
                    <a:pt x="887" y="323"/>
                  </a:lnTo>
                  <a:lnTo>
                    <a:pt x="880" y="309"/>
                  </a:lnTo>
                  <a:lnTo>
                    <a:pt x="872" y="300"/>
                  </a:lnTo>
                  <a:lnTo>
                    <a:pt x="862" y="296"/>
                  </a:lnTo>
                  <a:lnTo>
                    <a:pt x="851" y="296"/>
                  </a:lnTo>
                  <a:lnTo>
                    <a:pt x="840" y="296"/>
                  </a:lnTo>
                  <a:lnTo>
                    <a:pt x="831" y="299"/>
                  </a:lnTo>
                  <a:lnTo>
                    <a:pt x="820" y="303"/>
                  </a:lnTo>
                  <a:lnTo>
                    <a:pt x="810" y="307"/>
                  </a:lnTo>
                  <a:lnTo>
                    <a:pt x="800" y="310"/>
                  </a:lnTo>
                  <a:lnTo>
                    <a:pt x="792" y="316"/>
                  </a:lnTo>
                  <a:lnTo>
                    <a:pt x="784" y="321"/>
                  </a:lnTo>
                  <a:lnTo>
                    <a:pt x="777" y="330"/>
                  </a:lnTo>
                  <a:lnTo>
                    <a:pt x="772" y="339"/>
                  </a:lnTo>
                  <a:lnTo>
                    <a:pt x="766" y="347"/>
                  </a:lnTo>
                  <a:lnTo>
                    <a:pt x="763" y="356"/>
                  </a:lnTo>
                  <a:lnTo>
                    <a:pt x="759" y="366"/>
                  </a:lnTo>
                  <a:lnTo>
                    <a:pt x="758" y="376"/>
                  </a:lnTo>
                  <a:lnTo>
                    <a:pt x="769" y="404"/>
                  </a:lnTo>
                  <a:lnTo>
                    <a:pt x="777" y="433"/>
                  </a:lnTo>
                  <a:lnTo>
                    <a:pt x="784" y="463"/>
                  </a:lnTo>
                  <a:lnTo>
                    <a:pt x="792" y="493"/>
                  </a:lnTo>
                  <a:lnTo>
                    <a:pt x="796" y="500"/>
                  </a:lnTo>
                  <a:lnTo>
                    <a:pt x="800" y="507"/>
                  </a:lnTo>
                  <a:lnTo>
                    <a:pt x="804" y="516"/>
                  </a:lnTo>
                  <a:lnTo>
                    <a:pt x="810" y="523"/>
                  </a:lnTo>
                  <a:lnTo>
                    <a:pt x="815" y="529"/>
                  </a:lnTo>
                  <a:lnTo>
                    <a:pt x="824" y="533"/>
                  </a:lnTo>
                  <a:lnTo>
                    <a:pt x="831" y="536"/>
                  </a:lnTo>
                  <a:lnTo>
                    <a:pt x="840" y="536"/>
                  </a:lnTo>
                  <a:lnTo>
                    <a:pt x="850" y="523"/>
                  </a:lnTo>
                  <a:lnTo>
                    <a:pt x="855" y="507"/>
                  </a:lnTo>
                  <a:lnTo>
                    <a:pt x="857" y="491"/>
                  </a:lnTo>
                  <a:lnTo>
                    <a:pt x="858" y="476"/>
                  </a:lnTo>
                  <a:lnTo>
                    <a:pt x="859" y="493"/>
                  </a:lnTo>
                  <a:lnTo>
                    <a:pt x="862" y="510"/>
                  </a:lnTo>
                  <a:lnTo>
                    <a:pt x="866" y="527"/>
                  </a:lnTo>
                  <a:lnTo>
                    <a:pt x="876" y="541"/>
                  </a:lnTo>
                  <a:lnTo>
                    <a:pt x="887" y="553"/>
                  </a:lnTo>
                  <a:lnTo>
                    <a:pt x="900" y="561"/>
                  </a:lnTo>
                  <a:lnTo>
                    <a:pt x="916" y="567"/>
                  </a:lnTo>
                  <a:lnTo>
                    <a:pt x="932" y="573"/>
                  </a:lnTo>
                  <a:lnTo>
                    <a:pt x="944" y="580"/>
                  </a:lnTo>
                  <a:lnTo>
                    <a:pt x="954" y="590"/>
                  </a:lnTo>
                  <a:lnTo>
                    <a:pt x="957" y="606"/>
                  </a:lnTo>
                  <a:lnTo>
                    <a:pt x="953" y="627"/>
                  </a:lnTo>
                  <a:lnTo>
                    <a:pt x="939" y="644"/>
                  </a:lnTo>
                  <a:lnTo>
                    <a:pt x="926" y="664"/>
                  </a:lnTo>
                  <a:lnTo>
                    <a:pt x="920" y="684"/>
                  </a:lnTo>
                  <a:lnTo>
                    <a:pt x="920" y="707"/>
                  </a:lnTo>
                  <a:lnTo>
                    <a:pt x="929" y="719"/>
                  </a:lnTo>
                  <a:lnTo>
                    <a:pt x="933" y="734"/>
                  </a:lnTo>
                  <a:lnTo>
                    <a:pt x="932" y="750"/>
                  </a:lnTo>
                  <a:lnTo>
                    <a:pt x="931" y="766"/>
                  </a:lnTo>
                  <a:lnTo>
                    <a:pt x="921" y="800"/>
                  </a:lnTo>
                  <a:lnTo>
                    <a:pt x="914" y="834"/>
                  </a:lnTo>
                  <a:lnTo>
                    <a:pt x="913" y="870"/>
                  </a:lnTo>
                  <a:lnTo>
                    <a:pt x="916" y="907"/>
                  </a:lnTo>
                  <a:lnTo>
                    <a:pt x="920" y="914"/>
                  </a:lnTo>
                  <a:lnTo>
                    <a:pt x="924" y="920"/>
                  </a:lnTo>
                  <a:lnTo>
                    <a:pt x="929" y="924"/>
                  </a:lnTo>
                  <a:lnTo>
                    <a:pt x="936" y="929"/>
                  </a:lnTo>
                  <a:lnTo>
                    <a:pt x="942" y="933"/>
                  </a:lnTo>
                  <a:lnTo>
                    <a:pt x="947" y="936"/>
                  </a:lnTo>
                  <a:lnTo>
                    <a:pt x="954" y="940"/>
                  </a:lnTo>
                  <a:lnTo>
                    <a:pt x="959" y="943"/>
                  </a:lnTo>
                  <a:lnTo>
                    <a:pt x="969" y="943"/>
                  </a:lnTo>
                  <a:lnTo>
                    <a:pt x="977" y="943"/>
                  </a:lnTo>
                  <a:lnTo>
                    <a:pt x="985" y="941"/>
                  </a:lnTo>
                  <a:lnTo>
                    <a:pt x="994" y="940"/>
                  </a:lnTo>
                  <a:lnTo>
                    <a:pt x="1000" y="939"/>
                  </a:lnTo>
                  <a:lnTo>
                    <a:pt x="1007" y="934"/>
                  </a:lnTo>
                  <a:lnTo>
                    <a:pt x="1014" y="930"/>
                  </a:lnTo>
                  <a:lnTo>
                    <a:pt x="1021" y="924"/>
                  </a:lnTo>
                  <a:lnTo>
                    <a:pt x="1031" y="910"/>
                  </a:lnTo>
                  <a:lnTo>
                    <a:pt x="1040" y="896"/>
                  </a:lnTo>
                  <a:lnTo>
                    <a:pt x="1047" y="880"/>
                  </a:lnTo>
                  <a:lnTo>
                    <a:pt x="1054" y="863"/>
                  </a:lnTo>
                  <a:lnTo>
                    <a:pt x="1062" y="849"/>
                  </a:lnTo>
                  <a:lnTo>
                    <a:pt x="1070" y="833"/>
                  </a:lnTo>
                  <a:lnTo>
                    <a:pt x="1083" y="820"/>
                  </a:lnTo>
                  <a:lnTo>
                    <a:pt x="1096" y="807"/>
                  </a:lnTo>
                  <a:lnTo>
                    <a:pt x="1113" y="739"/>
                  </a:lnTo>
                  <a:lnTo>
                    <a:pt x="1114" y="757"/>
                  </a:lnTo>
                  <a:lnTo>
                    <a:pt x="1110" y="780"/>
                  </a:lnTo>
                  <a:lnTo>
                    <a:pt x="1113" y="803"/>
                  </a:lnTo>
                  <a:lnTo>
                    <a:pt x="1131" y="817"/>
                  </a:lnTo>
                  <a:lnTo>
                    <a:pt x="1166" y="820"/>
                  </a:lnTo>
                  <a:lnTo>
                    <a:pt x="1133" y="870"/>
                  </a:lnTo>
                  <a:lnTo>
                    <a:pt x="1122" y="869"/>
                  </a:lnTo>
                  <a:lnTo>
                    <a:pt x="1112" y="869"/>
                  </a:lnTo>
                  <a:lnTo>
                    <a:pt x="1101" y="871"/>
                  </a:lnTo>
                  <a:lnTo>
                    <a:pt x="1090" y="874"/>
                  </a:lnTo>
                  <a:lnTo>
                    <a:pt x="1080" y="880"/>
                  </a:lnTo>
                  <a:lnTo>
                    <a:pt x="1070" y="887"/>
                  </a:lnTo>
                  <a:lnTo>
                    <a:pt x="1064" y="896"/>
                  </a:lnTo>
                  <a:lnTo>
                    <a:pt x="1058" y="907"/>
                  </a:lnTo>
                  <a:lnTo>
                    <a:pt x="1051" y="921"/>
                  </a:lnTo>
                  <a:lnTo>
                    <a:pt x="1044" y="936"/>
                  </a:lnTo>
                  <a:lnTo>
                    <a:pt x="1036" y="949"/>
                  </a:lnTo>
                  <a:lnTo>
                    <a:pt x="1022" y="954"/>
                  </a:lnTo>
                  <a:lnTo>
                    <a:pt x="1005" y="956"/>
                  </a:lnTo>
                  <a:lnTo>
                    <a:pt x="987" y="956"/>
                  </a:lnTo>
                  <a:lnTo>
                    <a:pt x="968" y="957"/>
                  </a:lnTo>
                  <a:lnTo>
                    <a:pt x="948" y="960"/>
                  </a:lnTo>
                  <a:lnTo>
                    <a:pt x="932" y="966"/>
                  </a:lnTo>
                  <a:lnTo>
                    <a:pt x="916" y="976"/>
                  </a:lnTo>
                  <a:lnTo>
                    <a:pt x="903" y="990"/>
                  </a:lnTo>
                  <a:lnTo>
                    <a:pt x="894" y="1009"/>
                  </a:lnTo>
                  <a:lnTo>
                    <a:pt x="888" y="1033"/>
                  </a:lnTo>
                  <a:lnTo>
                    <a:pt x="888" y="1059"/>
                  </a:lnTo>
                  <a:lnTo>
                    <a:pt x="887" y="1083"/>
                  </a:lnTo>
                  <a:lnTo>
                    <a:pt x="876" y="1104"/>
                  </a:lnTo>
                  <a:lnTo>
                    <a:pt x="877" y="1127"/>
                  </a:lnTo>
                  <a:lnTo>
                    <a:pt x="884" y="1147"/>
                  </a:lnTo>
                  <a:lnTo>
                    <a:pt x="895" y="1166"/>
                  </a:lnTo>
                  <a:lnTo>
                    <a:pt x="907" y="1183"/>
                  </a:lnTo>
                  <a:lnTo>
                    <a:pt x="899" y="1189"/>
                  </a:lnTo>
                  <a:lnTo>
                    <a:pt x="891" y="1191"/>
                  </a:lnTo>
                  <a:lnTo>
                    <a:pt x="881" y="1194"/>
                  </a:lnTo>
                  <a:lnTo>
                    <a:pt x="872" y="1197"/>
                  </a:lnTo>
                  <a:lnTo>
                    <a:pt x="870" y="1171"/>
                  </a:lnTo>
                  <a:lnTo>
                    <a:pt x="868" y="1147"/>
                  </a:lnTo>
                  <a:lnTo>
                    <a:pt x="863" y="1123"/>
                  </a:lnTo>
                  <a:lnTo>
                    <a:pt x="858" y="1100"/>
                  </a:lnTo>
                  <a:lnTo>
                    <a:pt x="850" y="1077"/>
                  </a:lnTo>
                  <a:lnTo>
                    <a:pt x="839" y="1054"/>
                  </a:lnTo>
                  <a:lnTo>
                    <a:pt x="828" y="1033"/>
                  </a:lnTo>
                  <a:lnTo>
                    <a:pt x="814" y="1013"/>
                  </a:lnTo>
                  <a:lnTo>
                    <a:pt x="795" y="1000"/>
                  </a:lnTo>
                  <a:lnTo>
                    <a:pt x="777" y="986"/>
                  </a:lnTo>
                  <a:lnTo>
                    <a:pt x="758" y="973"/>
                  </a:lnTo>
                  <a:lnTo>
                    <a:pt x="737" y="960"/>
                  </a:lnTo>
                  <a:lnTo>
                    <a:pt x="717" y="950"/>
                  </a:lnTo>
                  <a:lnTo>
                    <a:pt x="696" y="946"/>
                  </a:lnTo>
                  <a:lnTo>
                    <a:pt x="673" y="947"/>
                  </a:lnTo>
                  <a:lnTo>
                    <a:pt x="650" y="956"/>
                  </a:lnTo>
                  <a:lnTo>
                    <a:pt x="640" y="961"/>
                  </a:lnTo>
                  <a:lnTo>
                    <a:pt x="632" y="970"/>
                  </a:lnTo>
                  <a:lnTo>
                    <a:pt x="625" y="981"/>
                  </a:lnTo>
                  <a:lnTo>
                    <a:pt x="621" y="993"/>
                  </a:lnTo>
                  <a:lnTo>
                    <a:pt x="611" y="1004"/>
                  </a:lnTo>
                  <a:lnTo>
                    <a:pt x="602" y="1017"/>
                  </a:lnTo>
                  <a:lnTo>
                    <a:pt x="592" y="1030"/>
                  </a:lnTo>
                  <a:lnTo>
                    <a:pt x="582" y="1043"/>
                  </a:lnTo>
                  <a:lnTo>
                    <a:pt x="576" y="1057"/>
                  </a:lnTo>
                  <a:lnTo>
                    <a:pt x="569" y="1071"/>
                  </a:lnTo>
                  <a:lnTo>
                    <a:pt x="566" y="1087"/>
                  </a:lnTo>
                  <a:lnTo>
                    <a:pt x="565" y="1103"/>
                  </a:lnTo>
                  <a:lnTo>
                    <a:pt x="584" y="1124"/>
                  </a:lnTo>
                  <a:lnTo>
                    <a:pt x="591" y="1153"/>
                  </a:lnTo>
                  <a:lnTo>
                    <a:pt x="593" y="1183"/>
                  </a:lnTo>
                  <a:lnTo>
                    <a:pt x="604" y="1210"/>
                  </a:lnTo>
                  <a:lnTo>
                    <a:pt x="611" y="1217"/>
                  </a:lnTo>
                  <a:lnTo>
                    <a:pt x="618" y="1223"/>
                  </a:lnTo>
                  <a:lnTo>
                    <a:pt x="626" y="1227"/>
                  </a:lnTo>
                  <a:lnTo>
                    <a:pt x="635" y="1230"/>
                  </a:lnTo>
                  <a:lnTo>
                    <a:pt x="644" y="1233"/>
                  </a:lnTo>
                  <a:lnTo>
                    <a:pt x="652" y="1234"/>
                  </a:lnTo>
                  <a:lnTo>
                    <a:pt x="662" y="1236"/>
                  </a:lnTo>
                  <a:lnTo>
                    <a:pt x="670" y="1237"/>
                  </a:lnTo>
                  <a:lnTo>
                    <a:pt x="656" y="1246"/>
                  </a:lnTo>
                  <a:lnTo>
                    <a:pt x="643" y="1254"/>
                  </a:lnTo>
                  <a:lnTo>
                    <a:pt x="629" y="1261"/>
                  </a:lnTo>
                  <a:lnTo>
                    <a:pt x="615" y="1270"/>
                  </a:lnTo>
                  <a:lnTo>
                    <a:pt x="602" y="1277"/>
                  </a:lnTo>
                  <a:lnTo>
                    <a:pt x="588" y="1284"/>
                  </a:lnTo>
                  <a:lnTo>
                    <a:pt x="574" y="1291"/>
                  </a:lnTo>
                  <a:lnTo>
                    <a:pt x="560" y="1299"/>
                  </a:lnTo>
                  <a:lnTo>
                    <a:pt x="545" y="1306"/>
                  </a:lnTo>
                  <a:lnTo>
                    <a:pt x="532" y="1311"/>
                  </a:lnTo>
                  <a:lnTo>
                    <a:pt x="517" y="1319"/>
                  </a:lnTo>
                  <a:lnTo>
                    <a:pt x="503" y="1326"/>
                  </a:lnTo>
                  <a:lnTo>
                    <a:pt x="488" y="1331"/>
                  </a:lnTo>
                  <a:lnTo>
                    <a:pt x="474" y="1339"/>
                  </a:lnTo>
                  <a:lnTo>
                    <a:pt x="459" y="1344"/>
                  </a:lnTo>
                  <a:lnTo>
                    <a:pt x="445" y="1351"/>
                  </a:lnTo>
                  <a:lnTo>
                    <a:pt x="433" y="1353"/>
                  </a:lnTo>
                  <a:lnTo>
                    <a:pt x="421" y="1356"/>
                  </a:lnTo>
                  <a:lnTo>
                    <a:pt x="407" y="1357"/>
                  </a:lnTo>
                  <a:lnTo>
                    <a:pt x="395" y="1359"/>
                  </a:lnTo>
                  <a:lnTo>
                    <a:pt x="381" y="1361"/>
                  </a:lnTo>
                  <a:lnTo>
                    <a:pt x="369" y="1363"/>
                  </a:lnTo>
                  <a:lnTo>
                    <a:pt x="356" y="1363"/>
                  </a:lnTo>
                  <a:lnTo>
                    <a:pt x="345" y="1364"/>
                  </a:lnTo>
                  <a:lnTo>
                    <a:pt x="338" y="1357"/>
                  </a:lnTo>
                  <a:lnTo>
                    <a:pt x="330" y="1353"/>
                  </a:lnTo>
                  <a:lnTo>
                    <a:pt x="321" y="1349"/>
                  </a:lnTo>
                  <a:lnTo>
                    <a:pt x="311" y="1347"/>
                  </a:lnTo>
                  <a:lnTo>
                    <a:pt x="306" y="1339"/>
                  </a:lnTo>
                  <a:lnTo>
                    <a:pt x="299" y="1333"/>
                  </a:lnTo>
                  <a:lnTo>
                    <a:pt x="290" y="1327"/>
                  </a:lnTo>
                  <a:lnTo>
                    <a:pt x="282" y="1324"/>
                  </a:lnTo>
                  <a:lnTo>
                    <a:pt x="273" y="1321"/>
                  </a:lnTo>
                  <a:lnTo>
                    <a:pt x="263" y="1321"/>
                  </a:lnTo>
                  <a:lnTo>
                    <a:pt x="253" y="1323"/>
                  </a:lnTo>
                  <a:lnTo>
                    <a:pt x="244" y="1324"/>
                  </a:lnTo>
                  <a:lnTo>
                    <a:pt x="237" y="1327"/>
                  </a:lnTo>
                  <a:lnTo>
                    <a:pt x="230" y="1330"/>
                  </a:lnTo>
                  <a:lnTo>
                    <a:pt x="223" y="1334"/>
                  </a:lnTo>
                  <a:lnTo>
                    <a:pt x="218" y="1340"/>
                  </a:lnTo>
                  <a:lnTo>
                    <a:pt x="211" y="1346"/>
                  </a:lnTo>
                  <a:lnTo>
                    <a:pt x="207" y="1351"/>
                  </a:lnTo>
                  <a:lnTo>
                    <a:pt x="203" y="1357"/>
                  </a:lnTo>
                  <a:lnTo>
                    <a:pt x="199" y="1364"/>
                  </a:lnTo>
                  <a:lnTo>
                    <a:pt x="116" y="1400"/>
                  </a:lnTo>
                  <a:lnTo>
                    <a:pt x="100" y="1390"/>
                  </a:lnTo>
                  <a:lnTo>
                    <a:pt x="86" y="1376"/>
                  </a:lnTo>
                  <a:lnTo>
                    <a:pt x="75" y="1361"/>
                  </a:lnTo>
                  <a:lnTo>
                    <a:pt x="64" y="1344"/>
                  </a:lnTo>
                  <a:lnTo>
                    <a:pt x="53" y="1327"/>
                  </a:lnTo>
                  <a:lnTo>
                    <a:pt x="42" y="1310"/>
                  </a:lnTo>
                  <a:lnTo>
                    <a:pt x="30" y="1294"/>
                  </a:lnTo>
                  <a:lnTo>
                    <a:pt x="15" y="1280"/>
                  </a:lnTo>
                  <a:lnTo>
                    <a:pt x="23" y="1264"/>
                  </a:lnTo>
                  <a:lnTo>
                    <a:pt x="30" y="1249"/>
                  </a:lnTo>
                  <a:lnTo>
                    <a:pt x="34" y="1230"/>
                  </a:lnTo>
                  <a:lnTo>
                    <a:pt x="37" y="1213"/>
                  </a:lnTo>
                  <a:lnTo>
                    <a:pt x="41" y="1194"/>
                  </a:lnTo>
                  <a:lnTo>
                    <a:pt x="46" y="1177"/>
                  </a:lnTo>
                  <a:lnTo>
                    <a:pt x="55" y="1160"/>
                  </a:lnTo>
                  <a:lnTo>
                    <a:pt x="66" y="1146"/>
                  </a:lnTo>
                  <a:lnTo>
                    <a:pt x="68" y="1133"/>
                  </a:lnTo>
                  <a:lnTo>
                    <a:pt x="67" y="1120"/>
                  </a:lnTo>
                  <a:lnTo>
                    <a:pt x="60" y="1109"/>
                  </a:lnTo>
                  <a:lnTo>
                    <a:pt x="48" y="1103"/>
                  </a:lnTo>
                  <a:lnTo>
                    <a:pt x="37" y="1097"/>
                  </a:lnTo>
                  <a:lnTo>
                    <a:pt x="27" y="1090"/>
                  </a:lnTo>
                  <a:lnTo>
                    <a:pt x="20" y="1081"/>
                  </a:lnTo>
                  <a:lnTo>
                    <a:pt x="18" y="1069"/>
                  </a:lnTo>
                  <a:lnTo>
                    <a:pt x="29" y="1057"/>
                  </a:lnTo>
                  <a:lnTo>
                    <a:pt x="40" y="1044"/>
                  </a:lnTo>
                  <a:lnTo>
                    <a:pt x="49" y="1031"/>
                  </a:lnTo>
                  <a:lnTo>
                    <a:pt x="57" y="1017"/>
                  </a:lnTo>
                  <a:lnTo>
                    <a:pt x="64" y="1004"/>
                  </a:lnTo>
                  <a:lnTo>
                    <a:pt x="67" y="989"/>
                  </a:lnTo>
                  <a:lnTo>
                    <a:pt x="67" y="974"/>
                  </a:lnTo>
                  <a:lnTo>
                    <a:pt x="63" y="959"/>
                  </a:lnTo>
                  <a:lnTo>
                    <a:pt x="57" y="953"/>
                  </a:lnTo>
                  <a:lnTo>
                    <a:pt x="52" y="949"/>
                  </a:lnTo>
                  <a:lnTo>
                    <a:pt x="46" y="944"/>
                  </a:lnTo>
                  <a:lnTo>
                    <a:pt x="40" y="943"/>
                  </a:lnTo>
                  <a:lnTo>
                    <a:pt x="33" y="943"/>
                  </a:lnTo>
                  <a:lnTo>
                    <a:pt x="26" y="944"/>
                  </a:lnTo>
                  <a:lnTo>
                    <a:pt x="19" y="946"/>
                  </a:lnTo>
                  <a:lnTo>
                    <a:pt x="12" y="949"/>
                  </a:lnTo>
                  <a:lnTo>
                    <a:pt x="0" y="956"/>
                  </a:lnTo>
                  <a:lnTo>
                    <a:pt x="3" y="944"/>
                  </a:lnTo>
                  <a:lnTo>
                    <a:pt x="11" y="930"/>
                  </a:lnTo>
                  <a:lnTo>
                    <a:pt x="22" y="917"/>
                  </a:lnTo>
                  <a:lnTo>
                    <a:pt x="37" y="909"/>
                  </a:lnTo>
                  <a:lnTo>
                    <a:pt x="52" y="907"/>
                  </a:lnTo>
                  <a:lnTo>
                    <a:pt x="68" y="906"/>
                  </a:lnTo>
                  <a:lnTo>
                    <a:pt x="85" y="903"/>
                  </a:lnTo>
                  <a:lnTo>
                    <a:pt x="100" y="900"/>
                  </a:lnTo>
                  <a:lnTo>
                    <a:pt x="114" y="894"/>
                  </a:lnTo>
                  <a:lnTo>
                    <a:pt x="127" y="887"/>
                  </a:lnTo>
                  <a:lnTo>
                    <a:pt x="137" y="874"/>
                  </a:lnTo>
                  <a:lnTo>
                    <a:pt x="145" y="859"/>
                  </a:lnTo>
                  <a:lnTo>
                    <a:pt x="148" y="850"/>
                  </a:lnTo>
                  <a:lnTo>
                    <a:pt x="151" y="840"/>
                  </a:lnTo>
                  <a:lnTo>
                    <a:pt x="153" y="831"/>
                  </a:lnTo>
                  <a:lnTo>
                    <a:pt x="157" y="823"/>
                  </a:lnTo>
                  <a:lnTo>
                    <a:pt x="163" y="814"/>
                  </a:lnTo>
                  <a:lnTo>
                    <a:pt x="170" y="807"/>
                  </a:lnTo>
                  <a:lnTo>
                    <a:pt x="177" y="801"/>
                  </a:lnTo>
                  <a:lnTo>
                    <a:pt x="186" y="797"/>
                  </a:lnTo>
                  <a:lnTo>
                    <a:pt x="199" y="799"/>
                  </a:lnTo>
                  <a:lnTo>
                    <a:pt x="211" y="799"/>
                  </a:lnTo>
                  <a:lnTo>
                    <a:pt x="223" y="797"/>
                  </a:lnTo>
                  <a:lnTo>
                    <a:pt x="234" y="793"/>
                  </a:lnTo>
                  <a:lnTo>
                    <a:pt x="245" y="789"/>
                  </a:lnTo>
                  <a:lnTo>
                    <a:pt x="256" y="780"/>
                  </a:lnTo>
                  <a:lnTo>
                    <a:pt x="266" y="771"/>
                  </a:lnTo>
                  <a:lnTo>
                    <a:pt x="274" y="760"/>
                  </a:lnTo>
                  <a:lnTo>
                    <a:pt x="285" y="759"/>
                  </a:lnTo>
                  <a:lnTo>
                    <a:pt x="292" y="763"/>
                  </a:lnTo>
                  <a:lnTo>
                    <a:pt x="299" y="769"/>
                  </a:lnTo>
                  <a:lnTo>
                    <a:pt x="304" y="776"/>
                  </a:lnTo>
                  <a:lnTo>
                    <a:pt x="310" y="784"/>
                  </a:lnTo>
                  <a:lnTo>
                    <a:pt x="315" y="791"/>
                  </a:lnTo>
                  <a:lnTo>
                    <a:pt x="322" y="796"/>
                  </a:lnTo>
                  <a:lnTo>
                    <a:pt x="332" y="797"/>
                  </a:lnTo>
                  <a:lnTo>
                    <a:pt x="338" y="800"/>
                  </a:lnTo>
                  <a:lnTo>
                    <a:pt x="344" y="800"/>
                  </a:lnTo>
                  <a:lnTo>
                    <a:pt x="351" y="799"/>
                  </a:lnTo>
                  <a:lnTo>
                    <a:pt x="356" y="796"/>
                  </a:lnTo>
                  <a:lnTo>
                    <a:pt x="362" y="791"/>
                  </a:lnTo>
                  <a:lnTo>
                    <a:pt x="366" y="787"/>
                  </a:lnTo>
                  <a:lnTo>
                    <a:pt x="370" y="781"/>
                  </a:lnTo>
                  <a:lnTo>
                    <a:pt x="374" y="776"/>
                  </a:lnTo>
                  <a:lnTo>
                    <a:pt x="373" y="766"/>
                  </a:lnTo>
                  <a:lnTo>
                    <a:pt x="370" y="757"/>
                  </a:lnTo>
                  <a:lnTo>
                    <a:pt x="366" y="749"/>
                  </a:lnTo>
                  <a:lnTo>
                    <a:pt x="362" y="741"/>
                  </a:lnTo>
                  <a:lnTo>
                    <a:pt x="355" y="733"/>
                  </a:lnTo>
                  <a:lnTo>
                    <a:pt x="348" y="727"/>
                  </a:lnTo>
                  <a:lnTo>
                    <a:pt x="341" y="721"/>
                  </a:lnTo>
                  <a:lnTo>
                    <a:pt x="333" y="716"/>
                  </a:lnTo>
                  <a:lnTo>
                    <a:pt x="333" y="706"/>
                  </a:lnTo>
                  <a:lnTo>
                    <a:pt x="338" y="694"/>
                  </a:lnTo>
                  <a:lnTo>
                    <a:pt x="341" y="683"/>
                  </a:lnTo>
                  <a:lnTo>
                    <a:pt x="338" y="671"/>
                  </a:lnTo>
                  <a:lnTo>
                    <a:pt x="330" y="660"/>
                  </a:lnTo>
                  <a:lnTo>
                    <a:pt x="321" y="653"/>
                  </a:lnTo>
                  <a:lnTo>
                    <a:pt x="308" y="649"/>
                  </a:lnTo>
                  <a:lnTo>
                    <a:pt x="297" y="646"/>
                  </a:lnTo>
                  <a:lnTo>
                    <a:pt x="285" y="643"/>
                  </a:lnTo>
                  <a:lnTo>
                    <a:pt x="274" y="639"/>
                  </a:lnTo>
                  <a:lnTo>
                    <a:pt x="264" y="631"/>
                  </a:lnTo>
                  <a:lnTo>
                    <a:pt x="258" y="620"/>
                  </a:lnTo>
                  <a:lnTo>
                    <a:pt x="248" y="599"/>
                  </a:lnTo>
                  <a:lnTo>
                    <a:pt x="240" y="577"/>
                  </a:lnTo>
                  <a:lnTo>
                    <a:pt x="232" y="556"/>
                  </a:lnTo>
                  <a:lnTo>
                    <a:pt x="223" y="534"/>
                  </a:lnTo>
                  <a:lnTo>
                    <a:pt x="212" y="514"/>
                  </a:lnTo>
                  <a:lnTo>
                    <a:pt x="201" y="496"/>
                  </a:lnTo>
                  <a:lnTo>
                    <a:pt x="186" y="479"/>
                  </a:lnTo>
                  <a:lnTo>
                    <a:pt x="168" y="463"/>
                  </a:lnTo>
                  <a:lnTo>
                    <a:pt x="162" y="461"/>
                  </a:lnTo>
                  <a:lnTo>
                    <a:pt x="155" y="461"/>
                  </a:lnTo>
                  <a:lnTo>
                    <a:pt x="149" y="463"/>
                  </a:lnTo>
                  <a:lnTo>
                    <a:pt x="142" y="466"/>
                  </a:lnTo>
                  <a:lnTo>
                    <a:pt x="138" y="469"/>
                  </a:lnTo>
                  <a:lnTo>
                    <a:pt x="133" y="473"/>
                  </a:lnTo>
                  <a:lnTo>
                    <a:pt x="129" y="477"/>
                  </a:lnTo>
                  <a:lnTo>
                    <a:pt x="125" y="483"/>
                  </a:lnTo>
                  <a:lnTo>
                    <a:pt x="120" y="504"/>
                  </a:lnTo>
                  <a:lnTo>
                    <a:pt x="118" y="526"/>
                  </a:lnTo>
                  <a:lnTo>
                    <a:pt x="114" y="546"/>
                  </a:lnTo>
                  <a:lnTo>
                    <a:pt x="103" y="564"/>
                  </a:lnTo>
                  <a:lnTo>
                    <a:pt x="93" y="564"/>
                  </a:lnTo>
                  <a:lnTo>
                    <a:pt x="85" y="569"/>
                  </a:lnTo>
                  <a:lnTo>
                    <a:pt x="77" y="576"/>
                  </a:lnTo>
                  <a:lnTo>
                    <a:pt x="66" y="583"/>
                  </a:lnTo>
                  <a:lnTo>
                    <a:pt x="70" y="557"/>
                  </a:lnTo>
                  <a:lnTo>
                    <a:pt x="68" y="531"/>
                  </a:lnTo>
                  <a:lnTo>
                    <a:pt x="59" y="507"/>
                  </a:lnTo>
                  <a:lnTo>
                    <a:pt x="45" y="486"/>
                  </a:lnTo>
                  <a:lnTo>
                    <a:pt x="49" y="474"/>
                  </a:lnTo>
                  <a:lnTo>
                    <a:pt x="55" y="461"/>
                  </a:lnTo>
                  <a:lnTo>
                    <a:pt x="60" y="450"/>
                  </a:lnTo>
                  <a:lnTo>
                    <a:pt x="68" y="439"/>
                  </a:lnTo>
                  <a:lnTo>
                    <a:pt x="77" y="429"/>
                  </a:lnTo>
                  <a:lnTo>
                    <a:pt x="88" y="420"/>
                  </a:lnTo>
                  <a:lnTo>
                    <a:pt x="99" y="414"/>
                  </a:lnTo>
                  <a:lnTo>
                    <a:pt x="111" y="410"/>
                  </a:lnTo>
                  <a:lnTo>
                    <a:pt x="125" y="411"/>
                  </a:lnTo>
                  <a:lnTo>
                    <a:pt x="140" y="414"/>
                  </a:lnTo>
                  <a:lnTo>
                    <a:pt x="153" y="416"/>
                  </a:lnTo>
                  <a:lnTo>
                    <a:pt x="167" y="416"/>
                  </a:lnTo>
                  <a:lnTo>
                    <a:pt x="179" y="414"/>
                  </a:lnTo>
                  <a:lnTo>
                    <a:pt x="192" y="409"/>
                  </a:lnTo>
                  <a:lnTo>
                    <a:pt x="203" y="399"/>
                  </a:lnTo>
                  <a:lnTo>
                    <a:pt x="211" y="384"/>
                  </a:lnTo>
                  <a:lnTo>
                    <a:pt x="211" y="364"/>
                  </a:lnTo>
                  <a:lnTo>
                    <a:pt x="214" y="344"/>
                  </a:lnTo>
                  <a:lnTo>
                    <a:pt x="219" y="327"/>
                  </a:lnTo>
                  <a:lnTo>
                    <a:pt x="226" y="309"/>
                  </a:lnTo>
                  <a:lnTo>
                    <a:pt x="233" y="291"/>
                  </a:lnTo>
                  <a:lnTo>
                    <a:pt x="238" y="274"/>
                  </a:lnTo>
                  <a:lnTo>
                    <a:pt x="241" y="256"/>
                  </a:lnTo>
                  <a:lnTo>
                    <a:pt x="241" y="236"/>
                  </a:lnTo>
                  <a:lnTo>
                    <a:pt x="234" y="223"/>
                  </a:lnTo>
                  <a:lnTo>
                    <a:pt x="225" y="217"/>
                  </a:lnTo>
                  <a:lnTo>
                    <a:pt x="214" y="216"/>
                  </a:lnTo>
                  <a:lnTo>
                    <a:pt x="203" y="216"/>
                  </a:lnTo>
                  <a:lnTo>
                    <a:pt x="193" y="217"/>
                  </a:lnTo>
                  <a:lnTo>
                    <a:pt x="184" y="214"/>
                  </a:lnTo>
                  <a:lnTo>
                    <a:pt x="177" y="209"/>
                  </a:lnTo>
                  <a:lnTo>
                    <a:pt x="173" y="196"/>
                  </a:lnTo>
                  <a:lnTo>
                    <a:pt x="167" y="190"/>
                  </a:lnTo>
                  <a:lnTo>
                    <a:pt x="162" y="186"/>
                  </a:lnTo>
                  <a:lnTo>
                    <a:pt x="155" y="183"/>
                  </a:lnTo>
                  <a:lnTo>
                    <a:pt x="148" y="181"/>
                  </a:lnTo>
                  <a:lnTo>
                    <a:pt x="140" y="180"/>
                  </a:lnTo>
                  <a:lnTo>
                    <a:pt x="131" y="180"/>
                  </a:lnTo>
                  <a:lnTo>
                    <a:pt x="125" y="180"/>
                  </a:lnTo>
                  <a:lnTo>
                    <a:pt x="116" y="180"/>
                  </a:lnTo>
                  <a:lnTo>
                    <a:pt x="116" y="157"/>
                  </a:lnTo>
                  <a:lnTo>
                    <a:pt x="122" y="137"/>
                  </a:lnTo>
                  <a:lnTo>
                    <a:pt x="125" y="117"/>
                  </a:lnTo>
                  <a:lnTo>
                    <a:pt x="118" y="97"/>
                  </a:lnTo>
                  <a:lnTo>
                    <a:pt x="111" y="87"/>
                  </a:lnTo>
                  <a:lnTo>
                    <a:pt x="101" y="79"/>
                  </a:lnTo>
                  <a:lnTo>
                    <a:pt x="92" y="71"/>
                  </a:lnTo>
                  <a:lnTo>
                    <a:pt x="82" y="64"/>
                  </a:lnTo>
                  <a:lnTo>
                    <a:pt x="73" y="59"/>
                  </a:lnTo>
                  <a:lnTo>
                    <a:pt x="63" y="51"/>
                  </a:lnTo>
                  <a:lnTo>
                    <a:pt x="55" y="44"/>
                  </a:lnTo>
                  <a:lnTo>
                    <a:pt x="48" y="36"/>
                  </a:lnTo>
                  <a:lnTo>
                    <a:pt x="60" y="31"/>
                  </a:lnTo>
                  <a:lnTo>
                    <a:pt x="73" y="27"/>
                  </a:lnTo>
                  <a:lnTo>
                    <a:pt x="85" y="21"/>
                  </a:lnTo>
                  <a:lnTo>
                    <a:pt x="97" y="17"/>
                  </a:lnTo>
                  <a:lnTo>
                    <a:pt x="110" y="11"/>
                  </a:lnTo>
                  <a:lnTo>
                    <a:pt x="122" y="7"/>
                  </a:lnTo>
                  <a:lnTo>
                    <a:pt x="134" y="3"/>
                  </a:lnTo>
                  <a:lnTo>
                    <a:pt x="148" y="0"/>
                  </a:lnTo>
                  <a:lnTo>
                    <a:pt x="155" y="14"/>
                  </a:lnTo>
                  <a:lnTo>
                    <a:pt x="162" y="30"/>
                  </a:lnTo>
                  <a:lnTo>
                    <a:pt x="171" y="47"/>
                  </a:lnTo>
                  <a:lnTo>
                    <a:pt x="181" y="61"/>
                  </a:lnTo>
                  <a:lnTo>
                    <a:pt x="193" y="76"/>
                  </a:lnTo>
                  <a:lnTo>
                    <a:pt x="207" y="87"/>
                  </a:lnTo>
                  <a:lnTo>
                    <a:pt x="223" y="96"/>
                  </a:lnTo>
                  <a:lnTo>
                    <a:pt x="241" y="99"/>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2" name="Freeform 18"/>
            <p:cNvSpPr>
              <a:spLocks/>
            </p:cNvSpPr>
            <p:nvPr/>
          </p:nvSpPr>
          <p:spPr bwMode="auto">
            <a:xfrm>
              <a:off x="521" y="938"/>
              <a:ext cx="395" cy="532"/>
            </a:xfrm>
            <a:custGeom>
              <a:avLst/>
              <a:gdLst/>
              <a:ahLst/>
              <a:cxnLst>
                <a:cxn ang="0">
                  <a:pos x="511" y="30"/>
                </a:cxn>
                <a:cxn ang="0">
                  <a:pos x="543" y="58"/>
                </a:cxn>
                <a:cxn ang="0">
                  <a:pos x="536" y="135"/>
                </a:cxn>
                <a:cxn ang="0">
                  <a:pos x="583" y="160"/>
                </a:cxn>
                <a:cxn ang="0">
                  <a:pos x="604" y="181"/>
                </a:cxn>
                <a:cxn ang="0">
                  <a:pos x="637" y="197"/>
                </a:cxn>
                <a:cxn ang="0">
                  <a:pos x="644" y="252"/>
                </a:cxn>
                <a:cxn ang="0">
                  <a:pos x="591" y="337"/>
                </a:cxn>
                <a:cxn ang="0">
                  <a:pos x="513" y="348"/>
                </a:cxn>
                <a:cxn ang="0">
                  <a:pos x="472" y="401"/>
                </a:cxn>
                <a:cxn ang="0">
                  <a:pos x="487" y="471"/>
                </a:cxn>
                <a:cxn ang="0">
                  <a:pos x="495" y="560"/>
                </a:cxn>
                <a:cxn ang="0">
                  <a:pos x="540" y="551"/>
                </a:cxn>
                <a:cxn ang="0">
                  <a:pos x="584" y="518"/>
                </a:cxn>
                <a:cxn ang="0">
                  <a:pos x="628" y="457"/>
                </a:cxn>
                <a:cxn ang="0">
                  <a:pos x="666" y="547"/>
                </a:cxn>
                <a:cxn ang="0">
                  <a:pos x="755" y="625"/>
                </a:cxn>
                <a:cxn ang="0">
                  <a:pos x="751" y="677"/>
                </a:cxn>
                <a:cxn ang="0">
                  <a:pos x="785" y="700"/>
                </a:cxn>
                <a:cxn ang="0">
                  <a:pos x="768" y="712"/>
                </a:cxn>
                <a:cxn ang="0">
                  <a:pos x="735" y="682"/>
                </a:cxn>
                <a:cxn ang="0">
                  <a:pos x="688" y="697"/>
                </a:cxn>
                <a:cxn ang="0">
                  <a:pos x="643" y="717"/>
                </a:cxn>
                <a:cxn ang="0">
                  <a:pos x="598" y="732"/>
                </a:cxn>
                <a:cxn ang="0">
                  <a:pos x="565" y="795"/>
                </a:cxn>
                <a:cxn ang="0">
                  <a:pos x="509" y="827"/>
                </a:cxn>
                <a:cxn ang="0">
                  <a:pos x="458" y="841"/>
                </a:cxn>
                <a:cxn ang="0">
                  <a:pos x="421" y="884"/>
                </a:cxn>
                <a:cxn ang="0">
                  <a:pos x="396" y="938"/>
                </a:cxn>
                <a:cxn ang="0">
                  <a:pos x="392" y="952"/>
                </a:cxn>
                <a:cxn ang="0">
                  <a:pos x="362" y="937"/>
                </a:cxn>
                <a:cxn ang="0">
                  <a:pos x="341" y="865"/>
                </a:cxn>
                <a:cxn ang="0">
                  <a:pos x="288" y="834"/>
                </a:cxn>
                <a:cxn ang="0">
                  <a:pos x="244" y="801"/>
                </a:cxn>
                <a:cxn ang="0">
                  <a:pos x="185" y="787"/>
                </a:cxn>
                <a:cxn ang="0">
                  <a:pos x="134" y="848"/>
                </a:cxn>
                <a:cxn ang="0">
                  <a:pos x="173" y="914"/>
                </a:cxn>
                <a:cxn ang="0">
                  <a:pos x="186" y="977"/>
                </a:cxn>
                <a:cxn ang="0">
                  <a:pos x="225" y="1027"/>
                </a:cxn>
                <a:cxn ang="0">
                  <a:pos x="178" y="1045"/>
                </a:cxn>
                <a:cxn ang="0">
                  <a:pos x="129" y="994"/>
                </a:cxn>
                <a:cxn ang="0">
                  <a:pos x="107" y="950"/>
                </a:cxn>
                <a:cxn ang="0">
                  <a:pos x="80" y="891"/>
                </a:cxn>
                <a:cxn ang="0">
                  <a:pos x="70" y="700"/>
                </a:cxn>
                <a:cxn ang="0">
                  <a:pos x="5" y="587"/>
                </a:cxn>
                <a:cxn ang="0">
                  <a:pos x="27" y="520"/>
                </a:cxn>
                <a:cxn ang="0">
                  <a:pos x="66" y="500"/>
                </a:cxn>
                <a:cxn ang="0">
                  <a:pos x="118" y="451"/>
                </a:cxn>
                <a:cxn ang="0">
                  <a:pos x="137" y="338"/>
                </a:cxn>
                <a:cxn ang="0">
                  <a:pos x="232" y="287"/>
                </a:cxn>
                <a:cxn ang="0">
                  <a:pos x="286" y="135"/>
                </a:cxn>
                <a:cxn ang="0">
                  <a:pos x="300" y="104"/>
                </a:cxn>
                <a:cxn ang="0">
                  <a:pos x="415" y="24"/>
                </a:cxn>
                <a:cxn ang="0">
                  <a:pos x="480" y="20"/>
                </a:cxn>
              </a:cxnLst>
              <a:rect l="0" t="0" r="r" b="b"/>
              <a:pathLst>
                <a:path w="791" h="1064">
                  <a:moveTo>
                    <a:pt x="488" y="24"/>
                  </a:moveTo>
                  <a:lnTo>
                    <a:pt x="493" y="24"/>
                  </a:lnTo>
                  <a:lnTo>
                    <a:pt x="500" y="25"/>
                  </a:lnTo>
                  <a:lnTo>
                    <a:pt x="506" y="27"/>
                  </a:lnTo>
                  <a:lnTo>
                    <a:pt x="511" y="30"/>
                  </a:lnTo>
                  <a:lnTo>
                    <a:pt x="518" y="32"/>
                  </a:lnTo>
                  <a:lnTo>
                    <a:pt x="524" y="37"/>
                  </a:lnTo>
                  <a:lnTo>
                    <a:pt x="529" y="40"/>
                  </a:lnTo>
                  <a:lnTo>
                    <a:pt x="535" y="44"/>
                  </a:lnTo>
                  <a:lnTo>
                    <a:pt x="543" y="58"/>
                  </a:lnTo>
                  <a:lnTo>
                    <a:pt x="544" y="74"/>
                  </a:lnTo>
                  <a:lnTo>
                    <a:pt x="541" y="90"/>
                  </a:lnTo>
                  <a:lnTo>
                    <a:pt x="537" y="105"/>
                  </a:lnTo>
                  <a:lnTo>
                    <a:pt x="535" y="121"/>
                  </a:lnTo>
                  <a:lnTo>
                    <a:pt x="536" y="135"/>
                  </a:lnTo>
                  <a:lnTo>
                    <a:pt x="543" y="147"/>
                  </a:lnTo>
                  <a:lnTo>
                    <a:pt x="559" y="157"/>
                  </a:lnTo>
                  <a:lnTo>
                    <a:pt x="566" y="160"/>
                  </a:lnTo>
                  <a:lnTo>
                    <a:pt x="574" y="161"/>
                  </a:lnTo>
                  <a:lnTo>
                    <a:pt x="583" y="160"/>
                  </a:lnTo>
                  <a:lnTo>
                    <a:pt x="591" y="160"/>
                  </a:lnTo>
                  <a:lnTo>
                    <a:pt x="598" y="161"/>
                  </a:lnTo>
                  <a:lnTo>
                    <a:pt x="603" y="164"/>
                  </a:lnTo>
                  <a:lnTo>
                    <a:pt x="606" y="170"/>
                  </a:lnTo>
                  <a:lnTo>
                    <a:pt x="604" y="181"/>
                  </a:lnTo>
                  <a:lnTo>
                    <a:pt x="610" y="187"/>
                  </a:lnTo>
                  <a:lnTo>
                    <a:pt x="615" y="192"/>
                  </a:lnTo>
                  <a:lnTo>
                    <a:pt x="622" y="195"/>
                  </a:lnTo>
                  <a:lnTo>
                    <a:pt x="631" y="195"/>
                  </a:lnTo>
                  <a:lnTo>
                    <a:pt x="637" y="197"/>
                  </a:lnTo>
                  <a:lnTo>
                    <a:pt x="646" y="195"/>
                  </a:lnTo>
                  <a:lnTo>
                    <a:pt x="652" y="195"/>
                  </a:lnTo>
                  <a:lnTo>
                    <a:pt x="659" y="194"/>
                  </a:lnTo>
                  <a:lnTo>
                    <a:pt x="652" y="222"/>
                  </a:lnTo>
                  <a:lnTo>
                    <a:pt x="644" y="252"/>
                  </a:lnTo>
                  <a:lnTo>
                    <a:pt x="636" y="284"/>
                  </a:lnTo>
                  <a:lnTo>
                    <a:pt x="633" y="317"/>
                  </a:lnTo>
                  <a:lnTo>
                    <a:pt x="621" y="331"/>
                  </a:lnTo>
                  <a:lnTo>
                    <a:pt x="606" y="337"/>
                  </a:lnTo>
                  <a:lnTo>
                    <a:pt x="591" y="337"/>
                  </a:lnTo>
                  <a:lnTo>
                    <a:pt x="574" y="334"/>
                  </a:lnTo>
                  <a:lnTo>
                    <a:pt x="558" y="330"/>
                  </a:lnTo>
                  <a:lnTo>
                    <a:pt x="541" y="330"/>
                  </a:lnTo>
                  <a:lnTo>
                    <a:pt x="526" y="335"/>
                  </a:lnTo>
                  <a:lnTo>
                    <a:pt x="513" y="348"/>
                  </a:lnTo>
                  <a:lnTo>
                    <a:pt x="503" y="358"/>
                  </a:lnTo>
                  <a:lnTo>
                    <a:pt x="495" y="368"/>
                  </a:lnTo>
                  <a:lnTo>
                    <a:pt x="485" y="378"/>
                  </a:lnTo>
                  <a:lnTo>
                    <a:pt x="477" y="390"/>
                  </a:lnTo>
                  <a:lnTo>
                    <a:pt x="472" y="401"/>
                  </a:lnTo>
                  <a:lnTo>
                    <a:pt x="466" y="412"/>
                  </a:lnTo>
                  <a:lnTo>
                    <a:pt x="465" y="425"/>
                  </a:lnTo>
                  <a:lnTo>
                    <a:pt x="466" y="440"/>
                  </a:lnTo>
                  <a:lnTo>
                    <a:pt x="481" y="454"/>
                  </a:lnTo>
                  <a:lnTo>
                    <a:pt x="487" y="471"/>
                  </a:lnTo>
                  <a:lnTo>
                    <a:pt x="488" y="490"/>
                  </a:lnTo>
                  <a:lnTo>
                    <a:pt x="485" y="508"/>
                  </a:lnTo>
                  <a:lnTo>
                    <a:pt x="484" y="527"/>
                  </a:lnTo>
                  <a:lnTo>
                    <a:pt x="487" y="544"/>
                  </a:lnTo>
                  <a:lnTo>
                    <a:pt x="495" y="560"/>
                  </a:lnTo>
                  <a:lnTo>
                    <a:pt x="513" y="571"/>
                  </a:lnTo>
                  <a:lnTo>
                    <a:pt x="521" y="568"/>
                  </a:lnTo>
                  <a:lnTo>
                    <a:pt x="528" y="564"/>
                  </a:lnTo>
                  <a:lnTo>
                    <a:pt x="535" y="558"/>
                  </a:lnTo>
                  <a:lnTo>
                    <a:pt x="540" y="551"/>
                  </a:lnTo>
                  <a:lnTo>
                    <a:pt x="546" y="545"/>
                  </a:lnTo>
                  <a:lnTo>
                    <a:pt x="551" y="541"/>
                  </a:lnTo>
                  <a:lnTo>
                    <a:pt x="559" y="540"/>
                  </a:lnTo>
                  <a:lnTo>
                    <a:pt x="570" y="541"/>
                  </a:lnTo>
                  <a:lnTo>
                    <a:pt x="584" y="518"/>
                  </a:lnTo>
                  <a:lnTo>
                    <a:pt x="591" y="491"/>
                  </a:lnTo>
                  <a:lnTo>
                    <a:pt x="598" y="465"/>
                  </a:lnTo>
                  <a:lnTo>
                    <a:pt x="610" y="442"/>
                  </a:lnTo>
                  <a:lnTo>
                    <a:pt x="620" y="448"/>
                  </a:lnTo>
                  <a:lnTo>
                    <a:pt x="628" y="457"/>
                  </a:lnTo>
                  <a:lnTo>
                    <a:pt x="635" y="465"/>
                  </a:lnTo>
                  <a:lnTo>
                    <a:pt x="640" y="475"/>
                  </a:lnTo>
                  <a:lnTo>
                    <a:pt x="648" y="498"/>
                  </a:lnTo>
                  <a:lnTo>
                    <a:pt x="657" y="522"/>
                  </a:lnTo>
                  <a:lnTo>
                    <a:pt x="666" y="547"/>
                  </a:lnTo>
                  <a:lnTo>
                    <a:pt x="677" y="570"/>
                  </a:lnTo>
                  <a:lnTo>
                    <a:pt x="691" y="591"/>
                  </a:lnTo>
                  <a:lnTo>
                    <a:pt x="709" y="608"/>
                  </a:lnTo>
                  <a:lnTo>
                    <a:pt x="729" y="620"/>
                  </a:lnTo>
                  <a:lnTo>
                    <a:pt x="755" y="625"/>
                  </a:lnTo>
                  <a:lnTo>
                    <a:pt x="755" y="635"/>
                  </a:lnTo>
                  <a:lnTo>
                    <a:pt x="751" y="647"/>
                  </a:lnTo>
                  <a:lnTo>
                    <a:pt x="747" y="657"/>
                  </a:lnTo>
                  <a:lnTo>
                    <a:pt x="746" y="670"/>
                  </a:lnTo>
                  <a:lnTo>
                    <a:pt x="751" y="677"/>
                  </a:lnTo>
                  <a:lnTo>
                    <a:pt x="758" y="682"/>
                  </a:lnTo>
                  <a:lnTo>
                    <a:pt x="765" y="685"/>
                  </a:lnTo>
                  <a:lnTo>
                    <a:pt x="773" y="690"/>
                  </a:lnTo>
                  <a:lnTo>
                    <a:pt x="779" y="694"/>
                  </a:lnTo>
                  <a:lnTo>
                    <a:pt x="785" y="700"/>
                  </a:lnTo>
                  <a:lnTo>
                    <a:pt x="790" y="707"/>
                  </a:lnTo>
                  <a:lnTo>
                    <a:pt x="791" y="717"/>
                  </a:lnTo>
                  <a:lnTo>
                    <a:pt x="783" y="718"/>
                  </a:lnTo>
                  <a:lnTo>
                    <a:pt x="774" y="717"/>
                  </a:lnTo>
                  <a:lnTo>
                    <a:pt x="768" y="712"/>
                  </a:lnTo>
                  <a:lnTo>
                    <a:pt x="762" y="705"/>
                  </a:lnTo>
                  <a:lnTo>
                    <a:pt x="755" y="698"/>
                  </a:lnTo>
                  <a:lnTo>
                    <a:pt x="750" y="691"/>
                  </a:lnTo>
                  <a:lnTo>
                    <a:pt x="743" y="685"/>
                  </a:lnTo>
                  <a:lnTo>
                    <a:pt x="735" y="682"/>
                  </a:lnTo>
                  <a:lnTo>
                    <a:pt x="724" y="680"/>
                  </a:lnTo>
                  <a:lnTo>
                    <a:pt x="713" y="680"/>
                  </a:lnTo>
                  <a:lnTo>
                    <a:pt x="705" y="684"/>
                  </a:lnTo>
                  <a:lnTo>
                    <a:pt x="696" y="690"/>
                  </a:lnTo>
                  <a:lnTo>
                    <a:pt x="688" y="697"/>
                  </a:lnTo>
                  <a:lnTo>
                    <a:pt x="680" y="705"/>
                  </a:lnTo>
                  <a:lnTo>
                    <a:pt x="672" y="712"/>
                  </a:lnTo>
                  <a:lnTo>
                    <a:pt x="663" y="718"/>
                  </a:lnTo>
                  <a:lnTo>
                    <a:pt x="654" y="717"/>
                  </a:lnTo>
                  <a:lnTo>
                    <a:pt x="643" y="717"/>
                  </a:lnTo>
                  <a:lnTo>
                    <a:pt x="633" y="717"/>
                  </a:lnTo>
                  <a:lnTo>
                    <a:pt x="624" y="718"/>
                  </a:lnTo>
                  <a:lnTo>
                    <a:pt x="614" y="722"/>
                  </a:lnTo>
                  <a:lnTo>
                    <a:pt x="606" y="727"/>
                  </a:lnTo>
                  <a:lnTo>
                    <a:pt x="598" y="732"/>
                  </a:lnTo>
                  <a:lnTo>
                    <a:pt x="589" y="740"/>
                  </a:lnTo>
                  <a:lnTo>
                    <a:pt x="581" y="751"/>
                  </a:lnTo>
                  <a:lnTo>
                    <a:pt x="574" y="765"/>
                  </a:lnTo>
                  <a:lnTo>
                    <a:pt x="570" y="781"/>
                  </a:lnTo>
                  <a:lnTo>
                    <a:pt x="565" y="795"/>
                  </a:lnTo>
                  <a:lnTo>
                    <a:pt x="558" y="808"/>
                  </a:lnTo>
                  <a:lnTo>
                    <a:pt x="548" y="820"/>
                  </a:lnTo>
                  <a:lnTo>
                    <a:pt x="536" y="825"/>
                  </a:lnTo>
                  <a:lnTo>
                    <a:pt x="520" y="827"/>
                  </a:lnTo>
                  <a:lnTo>
                    <a:pt x="509" y="827"/>
                  </a:lnTo>
                  <a:lnTo>
                    <a:pt x="498" y="828"/>
                  </a:lnTo>
                  <a:lnTo>
                    <a:pt x="487" y="830"/>
                  </a:lnTo>
                  <a:lnTo>
                    <a:pt x="477" y="832"/>
                  </a:lnTo>
                  <a:lnTo>
                    <a:pt x="467" y="837"/>
                  </a:lnTo>
                  <a:lnTo>
                    <a:pt x="458" y="841"/>
                  </a:lnTo>
                  <a:lnTo>
                    <a:pt x="448" y="845"/>
                  </a:lnTo>
                  <a:lnTo>
                    <a:pt x="440" y="852"/>
                  </a:lnTo>
                  <a:lnTo>
                    <a:pt x="433" y="862"/>
                  </a:lnTo>
                  <a:lnTo>
                    <a:pt x="426" y="872"/>
                  </a:lnTo>
                  <a:lnTo>
                    <a:pt x="421" y="884"/>
                  </a:lnTo>
                  <a:lnTo>
                    <a:pt x="417" y="894"/>
                  </a:lnTo>
                  <a:lnTo>
                    <a:pt x="411" y="905"/>
                  </a:lnTo>
                  <a:lnTo>
                    <a:pt x="407" y="917"/>
                  </a:lnTo>
                  <a:lnTo>
                    <a:pt x="402" y="927"/>
                  </a:lnTo>
                  <a:lnTo>
                    <a:pt x="396" y="938"/>
                  </a:lnTo>
                  <a:lnTo>
                    <a:pt x="398" y="941"/>
                  </a:lnTo>
                  <a:lnTo>
                    <a:pt x="399" y="944"/>
                  </a:lnTo>
                  <a:lnTo>
                    <a:pt x="400" y="948"/>
                  </a:lnTo>
                  <a:lnTo>
                    <a:pt x="400" y="951"/>
                  </a:lnTo>
                  <a:lnTo>
                    <a:pt x="392" y="952"/>
                  </a:lnTo>
                  <a:lnTo>
                    <a:pt x="385" y="952"/>
                  </a:lnTo>
                  <a:lnTo>
                    <a:pt x="378" y="951"/>
                  </a:lnTo>
                  <a:lnTo>
                    <a:pt x="373" y="947"/>
                  </a:lnTo>
                  <a:lnTo>
                    <a:pt x="367" y="942"/>
                  </a:lnTo>
                  <a:lnTo>
                    <a:pt x="362" y="937"/>
                  </a:lnTo>
                  <a:lnTo>
                    <a:pt x="358" y="931"/>
                  </a:lnTo>
                  <a:lnTo>
                    <a:pt x="354" y="924"/>
                  </a:lnTo>
                  <a:lnTo>
                    <a:pt x="352" y="902"/>
                  </a:lnTo>
                  <a:lnTo>
                    <a:pt x="348" y="882"/>
                  </a:lnTo>
                  <a:lnTo>
                    <a:pt x="341" y="865"/>
                  </a:lnTo>
                  <a:lnTo>
                    <a:pt x="329" y="850"/>
                  </a:lnTo>
                  <a:lnTo>
                    <a:pt x="321" y="841"/>
                  </a:lnTo>
                  <a:lnTo>
                    <a:pt x="310" y="837"/>
                  </a:lnTo>
                  <a:lnTo>
                    <a:pt x="299" y="835"/>
                  </a:lnTo>
                  <a:lnTo>
                    <a:pt x="288" y="834"/>
                  </a:lnTo>
                  <a:lnTo>
                    <a:pt x="277" y="832"/>
                  </a:lnTo>
                  <a:lnTo>
                    <a:pt x="267" y="828"/>
                  </a:lnTo>
                  <a:lnTo>
                    <a:pt x="259" y="821"/>
                  </a:lnTo>
                  <a:lnTo>
                    <a:pt x="254" y="810"/>
                  </a:lnTo>
                  <a:lnTo>
                    <a:pt x="244" y="801"/>
                  </a:lnTo>
                  <a:lnTo>
                    <a:pt x="233" y="795"/>
                  </a:lnTo>
                  <a:lnTo>
                    <a:pt x="222" y="791"/>
                  </a:lnTo>
                  <a:lnTo>
                    <a:pt x="210" y="788"/>
                  </a:lnTo>
                  <a:lnTo>
                    <a:pt x="197" y="787"/>
                  </a:lnTo>
                  <a:lnTo>
                    <a:pt x="185" y="787"/>
                  </a:lnTo>
                  <a:lnTo>
                    <a:pt x="173" y="785"/>
                  </a:lnTo>
                  <a:lnTo>
                    <a:pt x="162" y="784"/>
                  </a:lnTo>
                  <a:lnTo>
                    <a:pt x="145" y="802"/>
                  </a:lnTo>
                  <a:lnTo>
                    <a:pt x="137" y="825"/>
                  </a:lnTo>
                  <a:lnTo>
                    <a:pt x="134" y="848"/>
                  </a:lnTo>
                  <a:lnTo>
                    <a:pt x="137" y="872"/>
                  </a:lnTo>
                  <a:lnTo>
                    <a:pt x="145" y="884"/>
                  </a:lnTo>
                  <a:lnTo>
                    <a:pt x="154" y="894"/>
                  </a:lnTo>
                  <a:lnTo>
                    <a:pt x="163" y="904"/>
                  </a:lnTo>
                  <a:lnTo>
                    <a:pt x="173" y="914"/>
                  </a:lnTo>
                  <a:lnTo>
                    <a:pt x="180" y="924"/>
                  </a:lnTo>
                  <a:lnTo>
                    <a:pt x="184" y="935"/>
                  </a:lnTo>
                  <a:lnTo>
                    <a:pt x="185" y="948"/>
                  </a:lnTo>
                  <a:lnTo>
                    <a:pt x="181" y="964"/>
                  </a:lnTo>
                  <a:lnTo>
                    <a:pt x="186" y="977"/>
                  </a:lnTo>
                  <a:lnTo>
                    <a:pt x="195" y="988"/>
                  </a:lnTo>
                  <a:lnTo>
                    <a:pt x="206" y="998"/>
                  </a:lnTo>
                  <a:lnTo>
                    <a:pt x="215" y="1007"/>
                  </a:lnTo>
                  <a:lnTo>
                    <a:pt x="222" y="1017"/>
                  </a:lnTo>
                  <a:lnTo>
                    <a:pt x="225" y="1027"/>
                  </a:lnTo>
                  <a:lnTo>
                    <a:pt x="219" y="1038"/>
                  </a:lnTo>
                  <a:lnTo>
                    <a:pt x="207" y="1051"/>
                  </a:lnTo>
                  <a:lnTo>
                    <a:pt x="203" y="1064"/>
                  </a:lnTo>
                  <a:lnTo>
                    <a:pt x="192" y="1054"/>
                  </a:lnTo>
                  <a:lnTo>
                    <a:pt x="178" y="1045"/>
                  </a:lnTo>
                  <a:lnTo>
                    <a:pt x="166" y="1038"/>
                  </a:lnTo>
                  <a:lnTo>
                    <a:pt x="154" y="1030"/>
                  </a:lnTo>
                  <a:lnTo>
                    <a:pt x="143" y="1020"/>
                  </a:lnTo>
                  <a:lnTo>
                    <a:pt x="134" y="1008"/>
                  </a:lnTo>
                  <a:lnTo>
                    <a:pt x="129" y="994"/>
                  </a:lnTo>
                  <a:lnTo>
                    <a:pt x="129" y="975"/>
                  </a:lnTo>
                  <a:lnTo>
                    <a:pt x="125" y="968"/>
                  </a:lnTo>
                  <a:lnTo>
                    <a:pt x="119" y="961"/>
                  </a:lnTo>
                  <a:lnTo>
                    <a:pt x="114" y="955"/>
                  </a:lnTo>
                  <a:lnTo>
                    <a:pt x="107" y="950"/>
                  </a:lnTo>
                  <a:lnTo>
                    <a:pt x="101" y="944"/>
                  </a:lnTo>
                  <a:lnTo>
                    <a:pt x="95" y="938"/>
                  </a:lnTo>
                  <a:lnTo>
                    <a:pt x="88" y="932"/>
                  </a:lnTo>
                  <a:lnTo>
                    <a:pt x="81" y="928"/>
                  </a:lnTo>
                  <a:lnTo>
                    <a:pt x="80" y="891"/>
                  </a:lnTo>
                  <a:lnTo>
                    <a:pt x="82" y="851"/>
                  </a:lnTo>
                  <a:lnTo>
                    <a:pt x="85" y="811"/>
                  </a:lnTo>
                  <a:lnTo>
                    <a:pt x="85" y="771"/>
                  </a:lnTo>
                  <a:lnTo>
                    <a:pt x="81" y="734"/>
                  </a:lnTo>
                  <a:lnTo>
                    <a:pt x="70" y="700"/>
                  </a:lnTo>
                  <a:lnTo>
                    <a:pt x="48" y="670"/>
                  </a:lnTo>
                  <a:lnTo>
                    <a:pt x="14" y="645"/>
                  </a:lnTo>
                  <a:lnTo>
                    <a:pt x="0" y="630"/>
                  </a:lnTo>
                  <a:lnTo>
                    <a:pt x="0" y="610"/>
                  </a:lnTo>
                  <a:lnTo>
                    <a:pt x="5" y="587"/>
                  </a:lnTo>
                  <a:lnTo>
                    <a:pt x="11" y="567"/>
                  </a:lnTo>
                  <a:lnTo>
                    <a:pt x="15" y="551"/>
                  </a:lnTo>
                  <a:lnTo>
                    <a:pt x="21" y="535"/>
                  </a:lnTo>
                  <a:lnTo>
                    <a:pt x="26" y="524"/>
                  </a:lnTo>
                  <a:lnTo>
                    <a:pt x="27" y="520"/>
                  </a:lnTo>
                  <a:lnTo>
                    <a:pt x="36" y="520"/>
                  </a:lnTo>
                  <a:lnTo>
                    <a:pt x="44" y="517"/>
                  </a:lnTo>
                  <a:lnTo>
                    <a:pt x="51" y="512"/>
                  </a:lnTo>
                  <a:lnTo>
                    <a:pt x="59" y="505"/>
                  </a:lnTo>
                  <a:lnTo>
                    <a:pt x="66" y="500"/>
                  </a:lnTo>
                  <a:lnTo>
                    <a:pt x="73" y="494"/>
                  </a:lnTo>
                  <a:lnTo>
                    <a:pt x="81" y="490"/>
                  </a:lnTo>
                  <a:lnTo>
                    <a:pt x="89" y="488"/>
                  </a:lnTo>
                  <a:lnTo>
                    <a:pt x="108" y="471"/>
                  </a:lnTo>
                  <a:lnTo>
                    <a:pt x="118" y="451"/>
                  </a:lnTo>
                  <a:lnTo>
                    <a:pt x="122" y="428"/>
                  </a:lnTo>
                  <a:lnTo>
                    <a:pt x="123" y="404"/>
                  </a:lnTo>
                  <a:lnTo>
                    <a:pt x="123" y="381"/>
                  </a:lnTo>
                  <a:lnTo>
                    <a:pt x="127" y="358"/>
                  </a:lnTo>
                  <a:lnTo>
                    <a:pt x="137" y="338"/>
                  </a:lnTo>
                  <a:lnTo>
                    <a:pt x="156" y="322"/>
                  </a:lnTo>
                  <a:lnTo>
                    <a:pt x="175" y="315"/>
                  </a:lnTo>
                  <a:lnTo>
                    <a:pt x="195" y="308"/>
                  </a:lnTo>
                  <a:lnTo>
                    <a:pt x="214" y="298"/>
                  </a:lnTo>
                  <a:lnTo>
                    <a:pt x="232" y="287"/>
                  </a:lnTo>
                  <a:lnTo>
                    <a:pt x="248" y="275"/>
                  </a:lnTo>
                  <a:lnTo>
                    <a:pt x="265" y="261"/>
                  </a:lnTo>
                  <a:lnTo>
                    <a:pt x="278" y="244"/>
                  </a:lnTo>
                  <a:lnTo>
                    <a:pt x="289" y="225"/>
                  </a:lnTo>
                  <a:lnTo>
                    <a:pt x="286" y="135"/>
                  </a:lnTo>
                  <a:lnTo>
                    <a:pt x="284" y="132"/>
                  </a:lnTo>
                  <a:lnTo>
                    <a:pt x="281" y="130"/>
                  </a:lnTo>
                  <a:lnTo>
                    <a:pt x="278" y="127"/>
                  </a:lnTo>
                  <a:lnTo>
                    <a:pt x="278" y="122"/>
                  </a:lnTo>
                  <a:lnTo>
                    <a:pt x="300" y="104"/>
                  </a:lnTo>
                  <a:lnTo>
                    <a:pt x="323" y="85"/>
                  </a:lnTo>
                  <a:lnTo>
                    <a:pt x="345" y="68"/>
                  </a:lnTo>
                  <a:lnTo>
                    <a:pt x="369" y="52"/>
                  </a:lnTo>
                  <a:lnTo>
                    <a:pt x="392" y="38"/>
                  </a:lnTo>
                  <a:lnTo>
                    <a:pt x="415" y="24"/>
                  </a:lnTo>
                  <a:lnTo>
                    <a:pt x="440" y="11"/>
                  </a:lnTo>
                  <a:lnTo>
                    <a:pt x="465" y="0"/>
                  </a:lnTo>
                  <a:lnTo>
                    <a:pt x="472" y="4"/>
                  </a:lnTo>
                  <a:lnTo>
                    <a:pt x="476" y="11"/>
                  </a:lnTo>
                  <a:lnTo>
                    <a:pt x="480" y="20"/>
                  </a:lnTo>
                  <a:lnTo>
                    <a:pt x="488" y="24"/>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3" name="Freeform 19"/>
            <p:cNvSpPr>
              <a:spLocks/>
            </p:cNvSpPr>
            <p:nvPr/>
          </p:nvSpPr>
          <p:spPr bwMode="auto">
            <a:xfrm>
              <a:off x="864" y="997"/>
              <a:ext cx="123" cy="206"/>
            </a:xfrm>
            <a:custGeom>
              <a:avLst/>
              <a:gdLst/>
              <a:ahLst/>
              <a:cxnLst>
                <a:cxn ang="0">
                  <a:pos x="194" y="24"/>
                </a:cxn>
                <a:cxn ang="0">
                  <a:pos x="239" y="84"/>
                </a:cxn>
                <a:cxn ang="0">
                  <a:pos x="237" y="127"/>
                </a:cxn>
                <a:cxn ang="0">
                  <a:pos x="243" y="170"/>
                </a:cxn>
                <a:cxn ang="0">
                  <a:pos x="247" y="211"/>
                </a:cxn>
                <a:cxn ang="0">
                  <a:pos x="243" y="253"/>
                </a:cxn>
                <a:cxn ang="0">
                  <a:pos x="237" y="265"/>
                </a:cxn>
                <a:cxn ang="0">
                  <a:pos x="229" y="275"/>
                </a:cxn>
                <a:cxn ang="0">
                  <a:pos x="220" y="283"/>
                </a:cxn>
                <a:cxn ang="0">
                  <a:pos x="210" y="288"/>
                </a:cxn>
                <a:cxn ang="0">
                  <a:pos x="199" y="294"/>
                </a:cxn>
                <a:cxn ang="0">
                  <a:pos x="188" y="301"/>
                </a:cxn>
                <a:cxn ang="0">
                  <a:pos x="180" y="311"/>
                </a:cxn>
                <a:cxn ang="0">
                  <a:pos x="173" y="323"/>
                </a:cxn>
                <a:cxn ang="0">
                  <a:pos x="170" y="335"/>
                </a:cxn>
                <a:cxn ang="0">
                  <a:pos x="168" y="347"/>
                </a:cxn>
                <a:cxn ang="0">
                  <a:pos x="165" y="360"/>
                </a:cxn>
                <a:cxn ang="0">
                  <a:pos x="161" y="371"/>
                </a:cxn>
                <a:cxn ang="0">
                  <a:pos x="155" y="383"/>
                </a:cxn>
                <a:cxn ang="0">
                  <a:pos x="148" y="393"/>
                </a:cxn>
                <a:cxn ang="0">
                  <a:pos x="140" y="403"/>
                </a:cxn>
                <a:cxn ang="0">
                  <a:pos x="131" y="411"/>
                </a:cxn>
                <a:cxn ang="0">
                  <a:pos x="111" y="404"/>
                </a:cxn>
                <a:cxn ang="0">
                  <a:pos x="96" y="393"/>
                </a:cxn>
                <a:cxn ang="0">
                  <a:pos x="85" y="377"/>
                </a:cxn>
                <a:cxn ang="0">
                  <a:pos x="77" y="360"/>
                </a:cxn>
                <a:cxn ang="0">
                  <a:pos x="70" y="341"/>
                </a:cxn>
                <a:cxn ang="0">
                  <a:pos x="63" y="323"/>
                </a:cxn>
                <a:cxn ang="0">
                  <a:pos x="57" y="303"/>
                </a:cxn>
                <a:cxn ang="0">
                  <a:pos x="48" y="285"/>
                </a:cxn>
                <a:cxn ang="0">
                  <a:pos x="50" y="260"/>
                </a:cxn>
                <a:cxn ang="0">
                  <a:pos x="44" y="237"/>
                </a:cxn>
                <a:cxn ang="0">
                  <a:pos x="35" y="215"/>
                </a:cxn>
                <a:cxn ang="0">
                  <a:pos x="22" y="195"/>
                </a:cxn>
                <a:cxn ang="0">
                  <a:pos x="11" y="175"/>
                </a:cxn>
                <a:cxn ang="0">
                  <a:pos x="3" y="154"/>
                </a:cxn>
                <a:cxn ang="0">
                  <a:pos x="0" y="131"/>
                </a:cxn>
                <a:cxn ang="0">
                  <a:pos x="7" y="105"/>
                </a:cxn>
                <a:cxn ang="0">
                  <a:pos x="20" y="84"/>
                </a:cxn>
                <a:cxn ang="0">
                  <a:pos x="36" y="64"/>
                </a:cxn>
                <a:cxn ang="0">
                  <a:pos x="52" y="45"/>
                </a:cxn>
                <a:cxn ang="0">
                  <a:pos x="72" y="30"/>
                </a:cxn>
                <a:cxn ang="0">
                  <a:pos x="92" y="17"/>
                </a:cxn>
                <a:cxn ang="0">
                  <a:pos x="114" y="7"/>
                </a:cxn>
                <a:cxn ang="0">
                  <a:pos x="137" y="1"/>
                </a:cxn>
                <a:cxn ang="0">
                  <a:pos x="161" y="0"/>
                </a:cxn>
                <a:cxn ang="0">
                  <a:pos x="166" y="10"/>
                </a:cxn>
                <a:cxn ang="0">
                  <a:pos x="176" y="15"/>
                </a:cxn>
                <a:cxn ang="0">
                  <a:pos x="185" y="18"/>
                </a:cxn>
                <a:cxn ang="0">
                  <a:pos x="194" y="24"/>
                </a:cxn>
              </a:cxnLst>
              <a:rect l="0" t="0" r="r" b="b"/>
              <a:pathLst>
                <a:path w="247" h="411">
                  <a:moveTo>
                    <a:pt x="194" y="24"/>
                  </a:moveTo>
                  <a:lnTo>
                    <a:pt x="239" y="84"/>
                  </a:lnTo>
                  <a:lnTo>
                    <a:pt x="237" y="127"/>
                  </a:lnTo>
                  <a:lnTo>
                    <a:pt x="243" y="170"/>
                  </a:lnTo>
                  <a:lnTo>
                    <a:pt x="247" y="211"/>
                  </a:lnTo>
                  <a:lnTo>
                    <a:pt x="243" y="253"/>
                  </a:lnTo>
                  <a:lnTo>
                    <a:pt x="237" y="265"/>
                  </a:lnTo>
                  <a:lnTo>
                    <a:pt x="229" y="275"/>
                  </a:lnTo>
                  <a:lnTo>
                    <a:pt x="220" y="283"/>
                  </a:lnTo>
                  <a:lnTo>
                    <a:pt x="210" y="288"/>
                  </a:lnTo>
                  <a:lnTo>
                    <a:pt x="199" y="294"/>
                  </a:lnTo>
                  <a:lnTo>
                    <a:pt x="188" y="301"/>
                  </a:lnTo>
                  <a:lnTo>
                    <a:pt x="180" y="311"/>
                  </a:lnTo>
                  <a:lnTo>
                    <a:pt x="173" y="323"/>
                  </a:lnTo>
                  <a:lnTo>
                    <a:pt x="170" y="335"/>
                  </a:lnTo>
                  <a:lnTo>
                    <a:pt x="168" y="347"/>
                  </a:lnTo>
                  <a:lnTo>
                    <a:pt x="165" y="360"/>
                  </a:lnTo>
                  <a:lnTo>
                    <a:pt x="161" y="371"/>
                  </a:lnTo>
                  <a:lnTo>
                    <a:pt x="155" y="383"/>
                  </a:lnTo>
                  <a:lnTo>
                    <a:pt x="148" y="393"/>
                  </a:lnTo>
                  <a:lnTo>
                    <a:pt x="140" y="403"/>
                  </a:lnTo>
                  <a:lnTo>
                    <a:pt x="131" y="411"/>
                  </a:lnTo>
                  <a:lnTo>
                    <a:pt x="111" y="404"/>
                  </a:lnTo>
                  <a:lnTo>
                    <a:pt x="96" y="393"/>
                  </a:lnTo>
                  <a:lnTo>
                    <a:pt x="85" y="377"/>
                  </a:lnTo>
                  <a:lnTo>
                    <a:pt x="77" y="360"/>
                  </a:lnTo>
                  <a:lnTo>
                    <a:pt x="70" y="341"/>
                  </a:lnTo>
                  <a:lnTo>
                    <a:pt x="63" y="323"/>
                  </a:lnTo>
                  <a:lnTo>
                    <a:pt x="57" y="303"/>
                  </a:lnTo>
                  <a:lnTo>
                    <a:pt x="48" y="285"/>
                  </a:lnTo>
                  <a:lnTo>
                    <a:pt x="50" y="260"/>
                  </a:lnTo>
                  <a:lnTo>
                    <a:pt x="44" y="237"/>
                  </a:lnTo>
                  <a:lnTo>
                    <a:pt x="35" y="215"/>
                  </a:lnTo>
                  <a:lnTo>
                    <a:pt x="22" y="195"/>
                  </a:lnTo>
                  <a:lnTo>
                    <a:pt x="11" y="175"/>
                  </a:lnTo>
                  <a:lnTo>
                    <a:pt x="3" y="154"/>
                  </a:lnTo>
                  <a:lnTo>
                    <a:pt x="0" y="131"/>
                  </a:lnTo>
                  <a:lnTo>
                    <a:pt x="7" y="105"/>
                  </a:lnTo>
                  <a:lnTo>
                    <a:pt x="20" y="84"/>
                  </a:lnTo>
                  <a:lnTo>
                    <a:pt x="36" y="64"/>
                  </a:lnTo>
                  <a:lnTo>
                    <a:pt x="52" y="45"/>
                  </a:lnTo>
                  <a:lnTo>
                    <a:pt x="72" y="30"/>
                  </a:lnTo>
                  <a:lnTo>
                    <a:pt x="92" y="17"/>
                  </a:lnTo>
                  <a:lnTo>
                    <a:pt x="114" y="7"/>
                  </a:lnTo>
                  <a:lnTo>
                    <a:pt x="137" y="1"/>
                  </a:lnTo>
                  <a:lnTo>
                    <a:pt x="161" y="0"/>
                  </a:lnTo>
                  <a:lnTo>
                    <a:pt x="166" y="10"/>
                  </a:lnTo>
                  <a:lnTo>
                    <a:pt x="176" y="15"/>
                  </a:lnTo>
                  <a:lnTo>
                    <a:pt x="185" y="18"/>
                  </a:lnTo>
                  <a:lnTo>
                    <a:pt x="194" y="24"/>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4" name="Freeform 20"/>
            <p:cNvSpPr>
              <a:spLocks/>
            </p:cNvSpPr>
            <p:nvPr/>
          </p:nvSpPr>
          <p:spPr bwMode="auto">
            <a:xfrm>
              <a:off x="583" y="1010"/>
              <a:ext cx="68" cy="81"/>
            </a:xfrm>
            <a:custGeom>
              <a:avLst/>
              <a:gdLst/>
              <a:ahLst/>
              <a:cxnLst>
                <a:cxn ang="0">
                  <a:pos x="133" y="81"/>
                </a:cxn>
                <a:cxn ang="0">
                  <a:pos x="120" y="97"/>
                </a:cxn>
                <a:cxn ang="0">
                  <a:pos x="103" y="110"/>
                </a:cxn>
                <a:cxn ang="0">
                  <a:pos x="87" y="120"/>
                </a:cxn>
                <a:cxn ang="0">
                  <a:pos x="70" y="128"/>
                </a:cxn>
                <a:cxn ang="0">
                  <a:pos x="52" y="136"/>
                </a:cxn>
                <a:cxn ang="0">
                  <a:pos x="35" y="144"/>
                </a:cxn>
                <a:cxn ang="0">
                  <a:pos x="17" y="151"/>
                </a:cxn>
                <a:cxn ang="0">
                  <a:pos x="0" y="161"/>
                </a:cxn>
                <a:cxn ang="0">
                  <a:pos x="14" y="140"/>
                </a:cxn>
                <a:cxn ang="0">
                  <a:pos x="29" y="120"/>
                </a:cxn>
                <a:cxn ang="0">
                  <a:pos x="44" y="98"/>
                </a:cxn>
                <a:cxn ang="0">
                  <a:pos x="61" y="78"/>
                </a:cxn>
                <a:cxn ang="0">
                  <a:pos x="77" y="58"/>
                </a:cxn>
                <a:cxn ang="0">
                  <a:pos x="95" y="38"/>
                </a:cxn>
                <a:cxn ang="0">
                  <a:pos x="114" y="20"/>
                </a:cxn>
                <a:cxn ang="0">
                  <a:pos x="133" y="0"/>
                </a:cxn>
                <a:cxn ang="0">
                  <a:pos x="135" y="20"/>
                </a:cxn>
                <a:cxn ang="0">
                  <a:pos x="137" y="40"/>
                </a:cxn>
                <a:cxn ang="0">
                  <a:pos x="137" y="61"/>
                </a:cxn>
                <a:cxn ang="0">
                  <a:pos x="133" y="81"/>
                </a:cxn>
              </a:cxnLst>
              <a:rect l="0" t="0" r="r" b="b"/>
              <a:pathLst>
                <a:path w="137" h="161">
                  <a:moveTo>
                    <a:pt x="133" y="81"/>
                  </a:moveTo>
                  <a:lnTo>
                    <a:pt x="120" y="97"/>
                  </a:lnTo>
                  <a:lnTo>
                    <a:pt x="103" y="110"/>
                  </a:lnTo>
                  <a:lnTo>
                    <a:pt x="87" y="120"/>
                  </a:lnTo>
                  <a:lnTo>
                    <a:pt x="70" y="128"/>
                  </a:lnTo>
                  <a:lnTo>
                    <a:pt x="52" y="136"/>
                  </a:lnTo>
                  <a:lnTo>
                    <a:pt x="35" y="144"/>
                  </a:lnTo>
                  <a:lnTo>
                    <a:pt x="17" y="151"/>
                  </a:lnTo>
                  <a:lnTo>
                    <a:pt x="0" y="161"/>
                  </a:lnTo>
                  <a:lnTo>
                    <a:pt x="14" y="140"/>
                  </a:lnTo>
                  <a:lnTo>
                    <a:pt x="29" y="120"/>
                  </a:lnTo>
                  <a:lnTo>
                    <a:pt x="44" y="98"/>
                  </a:lnTo>
                  <a:lnTo>
                    <a:pt x="61" y="78"/>
                  </a:lnTo>
                  <a:lnTo>
                    <a:pt x="77" y="58"/>
                  </a:lnTo>
                  <a:lnTo>
                    <a:pt x="95" y="38"/>
                  </a:lnTo>
                  <a:lnTo>
                    <a:pt x="114" y="20"/>
                  </a:lnTo>
                  <a:lnTo>
                    <a:pt x="133" y="0"/>
                  </a:lnTo>
                  <a:lnTo>
                    <a:pt x="135" y="20"/>
                  </a:lnTo>
                  <a:lnTo>
                    <a:pt x="137" y="40"/>
                  </a:lnTo>
                  <a:lnTo>
                    <a:pt x="137" y="61"/>
                  </a:lnTo>
                  <a:lnTo>
                    <a:pt x="133" y="81"/>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5" name="Freeform 21"/>
            <p:cNvSpPr>
              <a:spLocks/>
            </p:cNvSpPr>
            <p:nvPr/>
          </p:nvSpPr>
          <p:spPr bwMode="auto">
            <a:xfrm>
              <a:off x="875" y="1010"/>
              <a:ext cx="100" cy="178"/>
            </a:xfrm>
            <a:custGeom>
              <a:avLst/>
              <a:gdLst/>
              <a:ahLst/>
              <a:cxnLst>
                <a:cxn ang="0">
                  <a:pos x="189" y="56"/>
                </a:cxn>
                <a:cxn ang="0">
                  <a:pos x="186" y="81"/>
                </a:cxn>
                <a:cxn ang="0">
                  <a:pos x="189" y="110"/>
                </a:cxn>
                <a:cxn ang="0">
                  <a:pos x="193" y="138"/>
                </a:cxn>
                <a:cxn ang="0">
                  <a:pos x="197" y="168"/>
                </a:cxn>
                <a:cxn ang="0">
                  <a:pos x="198" y="196"/>
                </a:cxn>
                <a:cxn ang="0">
                  <a:pos x="192" y="220"/>
                </a:cxn>
                <a:cxn ang="0">
                  <a:pos x="174" y="238"/>
                </a:cxn>
                <a:cxn ang="0">
                  <a:pos x="144" y="251"/>
                </a:cxn>
                <a:cxn ang="0">
                  <a:pos x="134" y="263"/>
                </a:cxn>
                <a:cxn ang="0">
                  <a:pos x="129" y="277"/>
                </a:cxn>
                <a:cxn ang="0">
                  <a:pos x="124" y="291"/>
                </a:cxn>
                <a:cxn ang="0">
                  <a:pos x="120" y="306"/>
                </a:cxn>
                <a:cxn ang="0">
                  <a:pos x="116" y="320"/>
                </a:cxn>
                <a:cxn ang="0">
                  <a:pos x="111" y="334"/>
                </a:cxn>
                <a:cxn ang="0">
                  <a:pos x="102" y="346"/>
                </a:cxn>
                <a:cxn ang="0">
                  <a:pos x="92" y="356"/>
                </a:cxn>
                <a:cxn ang="0">
                  <a:pos x="75" y="333"/>
                </a:cxn>
                <a:cxn ang="0">
                  <a:pos x="63" y="306"/>
                </a:cxn>
                <a:cxn ang="0">
                  <a:pos x="54" y="278"/>
                </a:cxn>
                <a:cxn ang="0">
                  <a:pos x="48" y="250"/>
                </a:cxn>
                <a:cxn ang="0">
                  <a:pos x="41" y="221"/>
                </a:cxn>
                <a:cxn ang="0">
                  <a:pos x="33" y="193"/>
                </a:cxn>
                <a:cxn ang="0">
                  <a:pos x="22" y="166"/>
                </a:cxn>
                <a:cxn ang="0">
                  <a:pos x="7" y="141"/>
                </a:cxn>
                <a:cxn ang="0">
                  <a:pos x="1" y="128"/>
                </a:cxn>
                <a:cxn ang="0">
                  <a:pos x="0" y="116"/>
                </a:cxn>
                <a:cxn ang="0">
                  <a:pos x="2" y="104"/>
                </a:cxn>
                <a:cxn ang="0">
                  <a:pos x="7" y="93"/>
                </a:cxn>
                <a:cxn ang="0">
                  <a:pos x="13" y="83"/>
                </a:cxn>
                <a:cxn ang="0">
                  <a:pos x="22" y="71"/>
                </a:cxn>
                <a:cxn ang="0">
                  <a:pos x="28" y="61"/>
                </a:cxn>
                <a:cxn ang="0">
                  <a:pos x="37" y="51"/>
                </a:cxn>
                <a:cxn ang="0">
                  <a:pos x="48" y="43"/>
                </a:cxn>
                <a:cxn ang="0">
                  <a:pos x="59" y="33"/>
                </a:cxn>
                <a:cxn ang="0">
                  <a:pos x="68" y="24"/>
                </a:cxn>
                <a:cxn ang="0">
                  <a:pos x="81" y="16"/>
                </a:cxn>
                <a:cxn ang="0">
                  <a:pos x="92" y="8"/>
                </a:cxn>
                <a:cxn ang="0">
                  <a:pos x="104" y="3"/>
                </a:cxn>
                <a:cxn ang="0">
                  <a:pos x="118" y="0"/>
                </a:cxn>
                <a:cxn ang="0">
                  <a:pos x="131" y="0"/>
                </a:cxn>
                <a:cxn ang="0">
                  <a:pos x="139" y="4"/>
                </a:cxn>
                <a:cxn ang="0">
                  <a:pos x="148" y="10"/>
                </a:cxn>
                <a:cxn ang="0">
                  <a:pos x="156" y="17"/>
                </a:cxn>
                <a:cxn ang="0">
                  <a:pos x="163" y="24"/>
                </a:cxn>
                <a:cxn ang="0">
                  <a:pos x="170" y="31"/>
                </a:cxn>
                <a:cxn ang="0">
                  <a:pos x="176" y="40"/>
                </a:cxn>
                <a:cxn ang="0">
                  <a:pos x="182" y="48"/>
                </a:cxn>
                <a:cxn ang="0">
                  <a:pos x="189" y="56"/>
                </a:cxn>
              </a:cxnLst>
              <a:rect l="0" t="0" r="r" b="b"/>
              <a:pathLst>
                <a:path w="198" h="356">
                  <a:moveTo>
                    <a:pt x="189" y="56"/>
                  </a:moveTo>
                  <a:lnTo>
                    <a:pt x="186" y="81"/>
                  </a:lnTo>
                  <a:lnTo>
                    <a:pt x="189" y="110"/>
                  </a:lnTo>
                  <a:lnTo>
                    <a:pt x="193" y="138"/>
                  </a:lnTo>
                  <a:lnTo>
                    <a:pt x="197" y="168"/>
                  </a:lnTo>
                  <a:lnTo>
                    <a:pt x="198" y="196"/>
                  </a:lnTo>
                  <a:lnTo>
                    <a:pt x="192" y="220"/>
                  </a:lnTo>
                  <a:lnTo>
                    <a:pt x="174" y="238"/>
                  </a:lnTo>
                  <a:lnTo>
                    <a:pt x="144" y="251"/>
                  </a:lnTo>
                  <a:lnTo>
                    <a:pt x="134" y="263"/>
                  </a:lnTo>
                  <a:lnTo>
                    <a:pt x="129" y="277"/>
                  </a:lnTo>
                  <a:lnTo>
                    <a:pt x="124" y="291"/>
                  </a:lnTo>
                  <a:lnTo>
                    <a:pt x="120" y="306"/>
                  </a:lnTo>
                  <a:lnTo>
                    <a:pt x="116" y="320"/>
                  </a:lnTo>
                  <a:lnTo>
                    <a:pt x="111" y="334"/>
                  </a:lnTo>
                  <a:lnTo>
                    <a:pt x="102" y="346"/>
                  </a:lnTo>
                  <a:lnTo>
                    <a:pt x="92" y="356"/>
                  </a:lnTo>
                  <a:lnTo>
                    <a:pt x="75" y="333"/>
                  </a:lnTo>
                  <a:lnTo>
                    <a:pt x="63" y="306"/>
                  </a:lnTo>
                  <a:lnTo>
                    <a:pt x="54" y="278"/>
                  </a:lnTo>
                  <a:lnTo>
                    <a:pt x="48" y="250"/>
                  </a:lnTo>
                  <a:lnTo>
                    <a:pt x="41" y="221"/>
                  </a:lnTo>
                  <a:lnTo>
                    <a:pt x="33" y="193"/>
                  </a:lnTo>
                  <a:lnTo>
                    <a:pt x="22" y="166"/>
                  </a:lnTo>
                  <a:lnTo>
                    <a:pt x="7" y="141"/>
                  </a:lnTo>
                  <a:lnTo>
                    <a:pt x="1" y="128"/>
                  </a:lnTo>
                  <a:lnTo>
                    <a:pt x="0" y="116"/>
                  </a:lnTo>
                  <a:lnTo>
                    <a:pt x="2" y="104"/>
                  </a:lnTo>
                  <a:lnTo>
                    <a:pt x="7" y="93"/>
                  </a:lnTo>
                  <a:lnTo>
                    <a:pt x="13" y="83"/>
                  </a:lnTo>
                  <a:lnTo>
                    <a:pt x="22" y="71"/>
                  </a:lnTo>
                  <a:lnTo>
                    <a:pt x="28" y="61"/>
                  </a:lnTo>
                  <a:lnTo>
                    <a:pt x="37" y="51"/>
                  </a:lnTo>
                  <a:lnTo>
                    <a:pt x="48" y="43"/>
                  </a:lnTo>
                  <a:lnTo>
                    <a:pt x="59" y="33"/>
                  </a:lnTo>
                  <a:lnTo>
                    <a:pt x="68" y="24"/>
                  </a:lnTo>
                  <a:lnTo>
                    <a:pt x="81" y="16"/>
                  </a:lnTo>
                  <a:lnTo>
                    <a:pt x="92" y="8"/>
                  </a:lnTo>
                  <a:lnTo>
                    <a:pt x="104" y="3"/>
                  </a:lnTo>
                  <a:lnTo>
                    <a:pt x="118" y="0"/>
                  </a:lnTo>
                  <a:lnTo>
                    <a:pt x="131" y="0"/>
                  </a:lnTo>
                  <a:lnTo>
                    <a:pt x="139" y="4"/>
                  </a:lnTo>
                  <a:lnTo>
                    <a:pt x="148" y="10"/>
                  </a:lnTo>
                  <a:lnTo>
                    <a:pt x="156" y="17"/>
                  </a:lnTo>
                  <a:lnTo>
                    <a:pt x="163" y="24"/>
                  </a:lnTo>
                  <a:lnTo>
                    <a:pt x="170" y="31"/>
                  </a:lnTo>
                  <a:lnTo>
                    <a:pt x="176" y="40"/>
                  </a:lnTo>
                  <a:lnTo>
                    <a:pt x="182" y="48"/>
                  </a:lnTo>
                  <a:lnTo>
                    <a:pt x="189" y="56"/>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6" name="Freeform 22"/>
            <p:cNvSpPr>
              <a:spLocks/>
            </p:cNvSpPr>
            <p:nvPr/>
          </p:nvSpPr>
          <p:spPr bwMode="auto">
            <a:xfrm>
              <a:off x="1375" y="1070"/>
              <a:ext cx="108" cy="116"/>
            </a:xfrm>
            <a:custGeom>
              <a:avLst/>
              <a:gdLst/>
              <a:ahLst/>
              <a:cxnLst>
                <a:cxn ang="0">
                  <a:pos x="184" y="25"/>
                </a:cxn>
                <a:cxn ang="0">
                  <a:pos x="197" y="48"/>
                </a:cxn>
                <a:cxn ang="0">
                  <a:pos x="203" y="73"/>
                </a:cxn>
                <a:cxn ang="0">
                  <a:pos x="207" y="99"/>
                </a:cxn>
                <a:cxn ang="0">
                  <a:pos x="217" y="122"/>
                </a:cxn>
                <a:cxn ang="0">
                  <a:pos x="215" y="133"/>
                </a:cxn>
                <a:cxn ang="0">
                  <a:pos x="211" y="140"/>
                </a:cxn>
                <a:cxn ang="0">
                  <a:pos x="204" y="148"/>
                </a:cxn>
                <a:cxn ang="0">
                  <a:pos x="196" y="153"/>
                </a:cxn>
                <a:cxn ang="0">
                  <a:pos x="173" y="159"/>
                </a:cxn>
                <a:cxn ang="0">
                  <a:pos x="152" y="170"/>
                </a:cxn>
                <a:cxn ang="0">
                  <a:pos x="133" y="186"/>
                </a:cxn>
                <a:cxn ang="0">
                  <a:pos x="115" y="202"/>
                </a:cxn>
                <a:cxn ang="0">
                  <a:pos x="96" y="218"/>
                </a:cxn>
                <a:cxn ang="0">
                  <a:pos x="77" y="229"/>
                </a:cxn>
                <a:cxn ang="0">
                  <a:pos x="55" y="233"/>
                </a:cxn>
                <a:cxn ang="0">
                  <a:pos x="29" y="230"/>
                </a:cxn>
                <a:cxn ang="0">
                  <a:pos x="12" y="208"/>
                </a:cxn>
                <a:cxn ang="0">
                  <a:pos x="3" y="183"/>
                </a:cxn>
                <a:cxn ang="0">
                  <a:pos x="0" y="156"/>
                </a:cxn>
                <a:cxn ang="0">
                  <a:pos x="3" y="128"/>
                </a:cxn>
                <a:cxn ang="0">
                  <a:pos x="7" y="119"/>
                </a:cxn>
                <a:cxn ang="0">
                  <a:pos x="12" y="110"/>
                </a:cxn>
                <a:cxn ang="0">
                  <a:pos x="16" y="102"/>
                </a:cxn>
                <a:cxn ang="0">
                  <a:pos x="23" y="93"/>
                </a:cxn>
                <a:cxn ang="0">
                  <a:pos x="29" y="85"/>
                </a:cxn>
                <a:cxn ang="0">
                  <a:pos x="36" y="78"/>
                </a:cxn>
                <a:cxn ang="0">
                  <a:pos x="42" y="69"/>
                </a:cxn>
                <a:cxn ang="0">
                  <a:pos x="51" y="62"/>
                </a:cxn>
                <a:cxn ang="0">
                  <a:pos x="59" y="66"/>
                </a:cxn>
                <a:cxn ang="0">
                  <a:pos x="66" y="72"/>
                </a:cxn>
                <a:cxn ang="0">
                  <a:pos x="73" y="78"/>
                </a:cxn>
                <a:cxn ang="0">
                  <a:pos x="81" y="83"/>
                </a:cxn>
                <a:cxn ang="0">
                  <a:pos x="84" y="75"/>
                </a:cxn>
                <a:cxn ang="0">
                  <a:pos x="82" y="66"/>
                </a:cxn>
                <a:cxn ang="0">
                  <a:pos x="78" y="58"/>
                </a:cxn>
                <a:cxn ang="0">
                  <a:pos x="73" y="49"/>
                </a:cxn>
                <a:cxn ang="0">
                  <a:pos x="68" y="42"/>
                </a:cxn>
                <a:cxn ang="0">
                  <a:pos x="67" y="33"/>
                </a:cxn>
                <a:cxn ang="0">
                  <a:pos x="71" y="25"/>
                </a:cxn>
                <a:cxn ang="0">
                  <a:pos x="81" y="16"/>
                </a:cxn>
                <a:cxn ang="0">
                  <a:pos x="92" y="9"/>
                </a:cxn>
                <a:cxn ang="0">
                  <a:pos x="104" y="5"/>
                </a:cxn>
                <a:cxn ang="0">
                  <a:pos x="119" y="2"/>
                </a:cxn>
                <a:cxn ang="0">
                  <a:pos x="133" y="0"/>
                </a:cxn>
                <a:cxn ang="0">
                  <a:pos x="148" y="3"/>
                </a:cxn>
                <a:cxn ang="0">
                  <a:pos x="162" y="8"/>
                </a:cxn>
                <a:cxn ang="0">
                  <a:pos x="174" y="15"/>
                </a:cxn>
                <a:cxn ang="0">
                  <a:pos x="184" y="25"/>
                </a:cxn>
              </a:cxnLst>
              <a:rect l="0" t="0" r="r" b="b"/>
              <a:pathLst>
                <a:path w="217" h="233">
                  <a:moveTo>
                    <a:pt x="184" y="25"/>
                  </a:moveTo>
                  <a:lnTo>
                    <a:pt x="197" y="48"/>
                  </a:lnTo>
                  <a:lnTo>
                    <a:pt x="203" y="73"/>
                  </a:lnTo>
                  <a:lnTo>
                    <a:pt x="207" y="99"/>
                  </a:lnTo>
                  <a:lnTo>
                    <a:pt x="217" y="122"/>
                  </a:lnTo>
                  <a:lnTo>
                    <a:pt x="215" y="133"/>
                  </a:lnTo>
                  <a:lnTo>
                    <a:pt x="211" y="140"/>
                  </a:lnTo>
                  <a:lnTo>
                    <a:pt x="204" y="148"/>
                  </a:lnTo>
                  <a:lnTo>
                    <a:pt x="196" y="153"/>
                  </a:lnTo>
                  <a:lnTo>
                    <a:pt x="173" y="159"/>
                  </a:lnTo>
                  <a:lnTo>
                    <a:pt x="152" y="170"/>
                  </a:lnTo>
                  <a:lnTo>
                    <a:pt x="133" y="186"/>
                  </a:lnTo>
                  <a:lnTo>
                    <a:pt x="115" y="202"/>
                  </a:lnTo>
                  <a:lnTo>
                    <a:pt x="96" y="218"/>
                  </a:lnTo>
                  <a:lnTo>
                    <a:pt x="77" y="229"/>
                  </a:lnTo>
                  <a:lnTo>
                    <a:pt x="55" y="233"/>
                  </a:lnTo>
                  <a:lnTo>
                    <a:pt x="29" y="230"/>
                  </a:lnTo>
                  <a:lnTo>
                    <a:pt x="12" y="208"/>
                  </a:lnTo>
                  <a:lnTo>
                    <a:pt x="3" y="183"/>
                  </a:lnTo>
                  <a:lnTo>
                    <a:pt x="0" y="156"/>
                  </a:lnTo>
                  <a:lnTo>
                    <a:pt x="3" y="128"/>
                  </a:lnTo>
                  <a:lnTo>
                    <a:pt x="7" y="119"/>
                  </a:lnTo>
                  <a:lnTo>
                    <a:pt x="12" y="110"/>
                  </a:lnTo>
                  <a:lnTo>
                    <a:pt x="16" y="102"/>
                  </a:lnTo>
                  <a:lnTo>
                    <a:pt x="23" y="93"/>
                  </a:lnTo>
                  <a:lnTo>
                    <a:pt x="29" y="85"/>
                  </a:lnTo>
                  <a:lnTo>
                    <a:pt x="36" y="78"/>
                  </a:lnTo>
                  <a:lnTo>
                    <a:pt x="42" y="69"/>
                  </a:lnTo>
                  <a:lnTo>
                    <a:pt x="51" y="62"/>
                  </a:lnTo>
                  <a:lnTo>
                    <a:pt x="59" y="66"/>
                  </a:lnTo>
                  <a:lnTo>
                    <a:pt x="66" y="72"/>
                  </a:lnTo>
                  <a:lnTo>
                    <a:pt x="73" y="78"/>
                  </a:lnTo>
                  <a:lnTo>
                    <a:pt x="81" y="83"/>
                  </a:lnTo>
                  <a:lnTo>
                    <a:pt x="84" y="75"/>
                  </a:lnTo>
                  <a:lnTo>
                    <a:pt x="82" y="66"/>
                  </a:lnTo>
                  <a:lnTo>
                    <a:pt x="78" y="58"/>
                  </a:lnTo>
                  <a:lnTo>
                    <a:pt x="73" y="49"/>
                  </a:lnTo>
                  <a:lnTo>
                    <a:pt x="68" y="42"/>
                  </a:lnTo>
                  <a:lnTo>
                    <a:pt x="67" y="33"/>
                  </a:lnTo>
                  <a:lnTo>
                    <a:pt x="71" y="25"/>
                  </a:lnTo>
                  <a:lnTo>
                    <a:pt x="81" y="16"/>
                  </a:lnTo>
                  <a:lnTo>
                    <a:pt x="92" y="9"/>
                  </a:lnTo>
                  <a:lnTo>
                    <a:pt x="104" y="5"/>
                  </a:lnTo>
                  <a:lnTo>
                    <a:pt x="119" y="2"/>
                  </a:lnTo>
                  <a:lnTo>
                    <a:pt x="133" y="0"/>
                  </a:lnTo>
                  <a:lnTo>
                    <a:pt x="148" y="3"/>
                  </a:lnTo>
                  <a:lnTo>
                    <a:pt x="162" y="8"/>
                  </a:lnTo>
                  <a:lnTo>
                    <a:pt x="174" y="15"/>
                  </a:lnTo>
                  <a:lnTo>
                    <a:pt x="184" y="25"/>
                  </a:lnTo>
                  <a:close/>
                </a:path>
              </a:pathLst>
            </a:custGeom>
            <a:solidFill>
              <a:srgbClr val="F2CCB2"/>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7" name="Freeform 23"/>
            <p:cNvSpPr>
              <a:spLocks/>
            </p:cNvSpPr>
            <p:nvPr/>
          </p:nvSpPr>
          <p:spPr bwMode="auto">
            <a:xfrm>
              <a:off x="1134" y="1075"/>
              <a:ext cx="46" cy="94"/>
            </a:xfrm>
            <a:custGeom>
              <a:avLst/>
              <a:gdLst/>
              <a:ahLst/>
              <a:cxnLst>
                <a:cxn ang="0">
                  <a:pos x="90" y="15"/>
                </a:cxn>
                <a:cxn ang="0">
                  <a:pos x="89" y="38"/>
                </a:cxn>
                <a:cxn ang="0">
                  <a:pos x="82" y="58"/>
                </a:cxn>
                <a:cxn ang="0">
                  <a:pos x="72" y="75"/>
                </a:cxn>
                <a:cxn ang="0">
                  <a:pos x="63" y="93"/>
                </a:cxn>
                <a:cxn ang="0">
                  <a:pos x="60" y="118"/>
                </a:cxn>
                <a:cxn ang="0">
                  <a:pos x="59" y="142"/>
                </a:cxn>
                <a:cxn ang="0">
                  <a:pos x="56" y="166"/>
                </a:cxn>
                <a:cxn ang="0">
                  <a:pos x="51" y="189"/>
                </a:cxn>
                <a:cxn ang="0">
                  <a:pos x="38" y="178"/>
                </a:cxn>
                <a:cxn ang="0">
                  <a:pos x="31" y="163"/>
                </a:cxn>
                <a:cxn ang="0">
                  <a:pos x="26" y="148"/>
                </a:cxn>
                <a:cxn ang="0">
                  <a:pos x="22" y="130"/>
                </a:cxn>
                <a:cxn ang="0">
                  <a:pos x="18" y="113"/>
                </a:cxn>
                <a:cxn ang="0">
                  <a:pos x="14" y="96"/>
                </a:cxn>
                <a:cxn ang="0">
                  <a:pos x="8" y="79"/>
                </a:cxn>
                <a:cxn ang="0">
                  <a:pos x="0" y="65"/>
                </a:cxn>
                <a:cxn ang="0">
                  <a:pos x="1" y="49"/>
                </a:cxn>
                <a:cxn ang="0">
                  <a:pos x="5" y="33"/>
                </a:cxn>
                <a:cxn ang="0">
                  <a:pos x="14" y="19"/>
                </a:cxn>
                <a:cxn ang="0">
                  <a:pos x="26" y="10"/>
                </a:cxn>
                <a:cxn ang="0">
                  <a:pos x="34" y="9"/>
                </a:cxn>
                <a:cxn ang="0">
                  <a:pos x="42" y="6"/>
                </a:cxn>
                <a:cxn ang="0">
                  <a:pos x="51" y="3"/>
                </a:cxn>
                <a:cxn ang="0">
                  <a:pos x="60" y="2"/>
                </a:cxn>
                <a:cxn ang="0">
                  <a:pos x="68" y="0"/>
                </a:cxn>
                <a:cxn ang="0">
                  <a:pos x="77" y="2"/>
                </a:cxn>
                <a:cxn ang="0">
                  <a:pos x="85" y="6"/>
                </a:cxn>
                <a:cxn ang="0">
                  <a:pos x="90" y="15"/>
                </a:cxn>
              </a:cxnLst>
              <a:rect l="0" t="0" r="r" b="b"/>
              <a:pathLst>
                <a:path w="90" h="189">
                  <a:moveTo>
                    <a:pt x="90" y="15"/>
                  </a:moveTo>
                  <a:lnTo>
                    <a:pt x="89" y="38"/>
                  </a:lnTo>
                  <a:lnTo>
                    <a:pt x="82" y="58"/>
                  </a:lnTo>
                  <a:lnTo>
                    <a:pt x="72" y="75"/>
                  </a:lnTo>
                  <a:lnTo>
                    <a:pt x="63" y="93"/>
                  </a:lnTo>
                  <a:lnTo>
                    <a:pt x="60" y="118"/>
                  </a:lnTo>
                  <a:lnTo>
                    <a:pt x="59" y="142"/>
                  </a:lnTo>
                  <a:lnTo>
                    <a:pt x="56" y="166"/>
                  </a:lnTo>
                  <a:lnTo>
                    <a:pt x="51" y="189"/>
                  </a:lnTo>
                  <a:lnTo>
                    <a:pt x="38" y="178"/>
                  </a:lnTo>
                  <a:lnTo>
                    <a:pt x="31" y="163"/>
                  </a:lnTo>
                  <a:lnTo>
                    <a:pt x="26" y="148"/>
                  </a:lnTo>
                  <a:lnTo>
                    <a:pt x="22" y="130"/>
                  </a:lnTo>
                  <a:lnTo>
                    <a:pt x="18" y="113"/>
                  </a:lnTo>
                  <a:lnTo>
                    <a:pt x="14" y="96"/>
                  </a:lnTo>
                  <a:lnTo>
                    <a:pt x="8" y="79"/>
                  </a:lnTo>
                  <a:lnTo>
                    <a:pt x="0" y="65"/>
                  </a:lnTo>
                  <a:lnTo>
                    <a:pt x="1" y="49"/>
                  </a:lnTo>
                  <a:lnTo>
                    <a:pt x="5" y="33"/>
                  </a:lnTo>
                  <a:lnTo>
                    <a:pt x="14" y="19"/>
                  </a:lnTo>
                  <a:lnTo>
                    <a:pt x="26" y="10"/>
                  </a:lnTo>
                  <a:lnTo>
                    <a:pt x="34" y="9"/>
                  </a:lnTo>
                  <a:lnTo>
                    <a:pt x="42" y="6"/>
                  </a:lnTo>
                  <a:lnTo>
                    <a:pt x="51" y="3"/>
                  </a:lnTo>
                  <a:lnTo>
                    <a:pt x="60" y="2"/>
                  </a:lnTo>
                  <a:lnTo>
                    <a:pt x="68" y="0"/>
                  </a:lnTo>
                  <a:lnTo>
                    <a:pt x="77" y="2"/>
                  </a:lnTo>
                  <a:lnTo>
                    <a:pt x="85" y="6"/>
                  </a:lnTo>
                  <a:lnTo>
                    <a:pt x="90" y="15"/>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8" name="Freeform 24"/>
            <p:cNvSpPr>
              <a:spLocks/>
            </p:cNvSpPr>
            <p:nvPr/>
          </p:nvSpPr>
          <p:spPr bwMode="auto">
            <a:xfrm>
              <a:off x="999" y="1082"/>
              <a:ext cx="39" cy="48"/>
            </a:xfrm>
            <a:custGeom>
              <a:avLst/>
              <a:gdLst/>
              <a:ahLst/>
              <a:cxnLst>
                <a:cxn ang="0">
                  <a:pos x="79" y="37"/>
                </a:cxn>
                <a:cxn ang="0">
                  <a:pos x="74" y="55"/>
                </a:cxn>
                <a:cxn ang="0">
                  <a:pos x="65" y="71"/>
                </a:cxn>
                <a:cxn ang="0">
                  <a:pos x="52" y="85"/>
                </a:cxn>
                <a:cxn ang="0">
                  <a:pos x="39" y="97"/>
                </a:cxn>
                <a:cxn ang="0">
                  <a:pos x="26" y="97"/>
                </a:cxn>
                <a:cxn ang="0">
                  <a:pos x="17" y="90"/>
                </a:cxn>
                <a:cxn ang="0">
                  <a:pos x="9" y="81"/>
                </a:cxn>
                <a:cxn ang="0">
                  <a:pos x="0" y="71"/>
                </a:cxn>
                <a:cxn ang="0">
                  <a:pos x="2" y="60"/>
                </a:cxn>
                <a:cxn ang="0">
                  <a:pos x="5" y="48"/>
                </a:cxn>
                <a:cxn ang="0">
                  <a:pos x="10" y="40"/>
                </a:cxn>
                <a:cxn ang="0">
                  <a:pos x="17" y="31"/>
                </a:cxn>
                <a:cxn ang="0">
                  <a:pos x="25" y="23"/>
                </a:cxn>
                <a:cxn ang="0">
                  <a:pos x="33" y="14"/>
                </a:cxn>
                <a:cxn ang="0">
                  <a:pos x="42" y="7"/>
                </a:cxn>
                <a:cxn ang="0">
                  <a:pos x="51" y="0"/>
                </a:cxn>
                <a:cxn ang="0">
                  <a:pos x="63" y="4"/>
                </a:cxn>
                <a:cxn ang="0">
                  <a:pos x="70" y="14"/>
                </a:cxn>
                <a:cxn ang="0">
                  <a:pos x="74" y="25"/>
                </a:cxn>
                <a:cxn ang="0">
                  <a:pos x="79" y="37"/>
                </a:cxn>
              </a:cxnLst>
              <a:rect l="0" t="0" r="r" b="b"/>
              <a:pathLst>
                <a:path w="79" h="97">
                  <a:moveTo>
                    <a:pt x="79" y="37"/>
                  </a:moveTo>
                  <a:lnTo>
                    <a:pt x="74" y="55"/>
                  </a:lnTo>
                  <a:lnTo>
                    <a:pt x="65" y="71"/>
                  </a:lnTo>
                  <a:lnTo>
                    <a:pt x="52" y="85"/>
                  </a:lnTo>
                  <a:lnTo>
                    <a:pt x="39" y="97"/>
                  </a:lnTo>
                  <a:lnTo>
                    <a:pt x="26" y="97"/>
                  </a:lnTo>
                  <a:lnTo>
                    <a:pt x="17" y="90"/>
                  </a:lnTo>
                  <a:lnTo>
                    <a:pt x="9" y="81"/>
                  </a:lnTo>
                  <a:lnTo>
                    <a:pt x="0" y="71"/>
                  </a:lnTo>
                  <a:lnTo>
                    <a:pt x="2" y="60"/>
                  </a:lnTo>
                  <a:lnTo>
                    <a:pt x="5" y="48"/>
                  </a:lnTo>
                  <a:lnTo>
                    <a:pt x="10" y="40"/>
                  </a:lnTo>
                  <a:lnTo>
                    <a:pt x="17" y="31"/>
                  </a:lnTo>
                  <a:lnTo>
                    <a:pt x="25" y="23"/>
                  </a:lnTo>
                  <a:lnTo>
                    <a:pt x="33" y="14"/>
                  </a:lnTo>
                  <a:lnTo>
                    <a:pt x="42" y="7"/>
                  </a:lnTo>
                  <a:lnTo>
                    <a:pt x="51" y="0"/>
                  </a:lnTo>
                  <a:lnTo>
                    <a:pt x="63" y="4"/>
                  </a:lnTo>
                  <a:lnTo>
                    <a:pt x="70" y="14"/>
                  </a:lnTo>
                  <a:lnTo>
                    <a:pt x="74" y="25"/>
                  </a:lnTo>
                  <a:lnTo>
                    <a:pt x="79" y="37"/>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49" name="Freeform 25"/>
            <p:cNvSpPr>
              <a:spLocks/>
            </p:cNvSpPr>
            <p:nvPr/>
          </p:nvSpPr>
          <p:spPr bwMode="auto">
            <a:xfrm>
              <a:off x="1008" y="1097"/>
              <a:ext cx="21" cy="23"/>
            </a:xfrm>
            <a:custGeom>
              <a:avLst/>
              <a:gdLst/>
              <a:ahLst/>
              <a:cxnLst>
                <a:cxn ang="0">
                  <a:pos x="43" y="5"/>
                </a:cxn>
                <a:cxn ang="0">
                  <a:pos x="40" y="17"/>
                </a:cxn>
                <a:cxn ang="0">
                  <a:pos x="34" y="28"/>
                </a:cxn>
                <a:cxn ang="0">
                  <a:pos x="25" y="37"/>
                </a:cxn>
                <a:cxn ang="0">
                  <a:pos x="17" y="47"/>
                </a:cxn>
                <a:cxn ang="0">
                  <a:pos x="13" y="45"/>
                </a:cxn>
                <a:cxn ang="0">
                  <a:pos x="8" y="41"/>
                </a:cxn>
                <a:cxn ang="0">
                  <a:pos x="4" y="38"/>
                </a:cxn>
                <a:cxn ang="0">
                  <a:pos x="0" y="34"/>
                </a:cxn>
                <a:cxn ang="0">
                  <a:pos x="3" y="27"/>
                </a:cxn>
                <a:cxn ang="0">
                  <a:pos x="7" y="20"/>
                </a:cxn>
                <a:cxn ang="0">
                  <a:pos x="13" y="13"/>
                </a:cxn>
                <a:cxn ang="0">
                  <a:pos x="18" y="7"/>
                </a:cxn>
                <a:cxn ang="0">
                  <a:pos x="25" y="3"/>
                </a:cxn>
                <a:cxn ang="0">
                  <a:pos x="32" y="0"/>
                </a:cxn>
                <a:cxn ang="0">
                  <a:pos x="37" y="1"/>
                </a:cxn>
                <a:cxn ang="0">
                  <a:pos x="43" y="5"/>
                </a:cxn>
              </a:cxnLst>
              <a:rect l="0" t="0" r="r" b="b"/>
              <a:pathLst>
                <a:path w="43" h="47">
                  <a:moveTo>
                    <a:pt x="43" y="5"/>
                  </a:moveTo>
                  <a:lnTo>
                    <a:pt x="40" y="17"/>
                  </a:lnTo>
                  <a:lnTo>
                    <a:pt x="34" y="28"/>
                  </a:lnTo>
                  <a:lnTo>
                    <a:pt x="25" y="37"/>
                  </a:lnTo>
                  <a:lnTo>
                    <a:pt x="17" y="47"/>
                  </a:lnTo>
                  <a:lnTo>
                    <a:pt x="13" y="45"/>
                  </a:lnTo>
                  <a:lnTo>
                    <a:pt x="8" y="41"/>
                  </a:lnTo>
                  <a:lnTo>
                    <a:pt x="4" y="38"/>
                  </a:lnTo>
                  <a:lnTo>
                    <a:pt x="0" y="34"/>
                  </a:lnTo>
                  <a:lnTo>
                    <a:pt x="3" y="27"/>
                  </a:lnTo>
                  <a:lnTo>
                    <a:pt x="7" y="20"/>
                  </a:lnTo>
                  <a:lnTo>
                    <a:pt x="13" y="13"/>
                  </a:lnTo>
                  <a:lnTo>
                    <a:pt x="18" y="7"/>
                  </a:lnTo>
                  <a:lnTo>
                    <a:pt x="25" y="3"/>
                  </a:lnTo>
                  <a:lnTo>
                    <a:pt x="32" y="0"/>
                  </a:lnTo>
                  <a:lnTo>
                    <a:pt x="37" y="1"/>
                  </a:lnTo>
                  <a:lnTo>
                    <a:pt x="43" y="5"/>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0" name="Freeform 26"/>
            <p:cNvSpPr>
              <a:spLocks/>
            </p:cNvSpPr>
            <p:nvPr/>
          </p:nvSpPr>
          <p:spPr bwMode="auto">
            <a:xfrm>
              <a:off x="540" y="1111"/>
              <a:ext cx="30" cy="69"/>
            </a:xfrm>
            <a:custGeom>
              <a:avLst/>
              <a:gdLst/>
              <a:ahLst/>
              <a:cxnLst>
                <a:cxn ang="0">
                  <a:pos x="40" y="116"/>
                </a:cxn>
                <a:cxn ang="0">
                  <a:pos x="29" y="119"/>
                </a:cxn>
                <a:cxn ang="0">
                  <a:pos x="20" y="125"/>
                </a:cxn>
                <a:cxn ang="0">
                  <a:pos x="10" y="130"/>
                </a:cxn>
                <a:cxn ang="0">
                  <a:pos x="0" y="139"/>
                </a:cxn>
                <a:cxn ang="0">
                  <a:pos x="4" y="126"/>
                </a:cxn>
                <a:cxn ang="0">
                  <a:pos x="9" y="112"/>
                </a:cxn>
                <a:cxn ang="0">
                  <a:pos x="14" y="99"/>
                </a:cxn>
                <a:cxn ang="0">
                  <a:pos x="20" y="85"/>
                </a:cxn>
                <a:cxn ang="0">
                  <a:pos x="26" y="70"/>
                </a:cxn>
                <a:cxn ang="0">
                  <a:pos x="33" y="56"/>
                </a:cxn>
                <a:cxn ang="0">
                  <a:pos x="39" y="43"/>
                </a:cxn>
                <a:cxn ang="0">
                  <a:pos x="46" y="29"/>
                </a:cxn>
                <a:cxn ang="0">
                  <a:pos x="61" y="0"/>
                </a:cxn>
                <a:cxn ang="0">
                  <a:pos x="58" y="29"/>
                </a:cxn>
                <a:cxn ang="0">
                  <a:pos x="58" y="60"/>
                </a:cxn>
                <a:cxn ang="0">
                  <a:pos x="54" y="90"/>
                </a:cxn>
                <a:cxn ang="0">
                  <a:pos x="40" y="116"/>
                </a:cxn>
              </a:cxnLst>
              <a:rect l="0" t="0" r="r" b="b"/>
              <a:pathLst>
                <a:path w="61" h="139">
                  <a:moveTo>
                    <a:pt x="40" y="116"/>
                  </a:moveTo>
                  <a:lnTo>
                    <a:pt x="29" y="119"/>
                  </a:lnTo>
                  <a:lnTo>
                    <a:pt x="20" y="125"/>
                  </a:lnTo>
                  <a:lnTo>
                    <a:pt x="10" y="130"/>
                  </a:lnTo>
                  <a:lnTo>
                    <a:pt x="0" y="139"/>
                  </a:lnTo>
                  <a:lnTo>
                    <a:pt x="4" y="126"/>
                  </a:lnTo>
                  <a:lnTo>
                    <a:pt x="9" y="112"/>
                  </a:lnTo>
                  <a:lnTo>
                    <a:pt x="14" y="99"/>
                  </a:lnTo>
                  <a:lnTo>
                    <a:pt x="20" y="85"/>
                  </a:lnTo>
                  <a:lnTo>
                    <a:pt x="26" y="70"/>
                  </a:lnTo>
                  <a:lnTo>
                    <a:pt x="33" y="56"/>
                  </a:lnTo>
                  <a:lnTo>
                    <a:pt x="39" y="43"/>
                  </a:lnTo>
                  <a:lnTo>
                    <a:pt x="46" y="29"/>
                  </a:lnTo>
                  <a:lnTo>
                    <a:pt x="61" y="0"/>
                  </a:lnTo>
                  <a:lnTo>
                    <a:pt x="58" y="29"/>
                  </a:lnTo>
                  <a:lnTo>
                    <a:pt x="58" y="60"/>
                  </a:lnTo>
                  <a:lnTo>
                    <a:pt x="54" y="90"/>
                  </a:lnTo>
                  <a:lnTo>
                    <a:pt x="40" y="116"/>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1" name="Freeform 27"/>
            <p:cNvSpPr>
              <a:spLocks/>
            </p:cNvSpPr>
            <p:nvPr/>
          </p:nvSpPr>
          <p:spPr bwMode="auto">
            <a:xfrm>
              <a:off x="1435" y="1116"/>
              <a:ext cx="20" cy="14"/>
            </a:xfrm>
            <a:custGeom>
              <a:avLst/>
              <a:gdLst/>
              <a:ahLst/>
              <a:cxnLst>
                <a:cxn ang="0">
                  <a:pos x="41" y="29"/>
                </a:cxn>
                <a:cxn ang="0">
                  <a:pos x="36" y="27"/>
                </a:cxn>
                <a:cxn ang="0">
                  <a:pos x="30" y="26"/>
                </a:cxn>
                <a:cxn ang="0">
                  <a:pos x="25" y="25"/>
                </a:cxn>
                <a:cxn ang="0">
                  <a:pos x="19" y="22"/>
                </a:cxn>
                <a:cxn ang="0">
                  <a:pos x="14" y="19"/>
                </a:cxn>
                <a:cxn ang="0">
                  <a:pos x="8" y="16"/>
                </a:cxn>
                <a:cxn ang="0">
                  <a:pos x="4" y="15"/>
                </a:cxn>
                <a:cxn ang="0">
                  <a:pos x="0" y="12"/>
                </a:cxn>
                <a:cxn ang="0">
                  <a:pos x="11" y="0"/>
                </a:cxn>
                <a:cxn ang="0">
                  <a:pos x="21" y="7"/>
                </a:cxn>
                <a:cxn ang="0">
                  <a:pos x="29" y="12"/>
                </a:cxn>
                <a:cxn ang="0">
                  <a:pos x="37" y="19"/>
                </a:cxn>
                <a:cxn ang="0">
                  <a:pos x="41" y="29"/>
                </a:cxn>
              </a:cxnLst>
              <a:rect l="0" t="0" r="r" b="b"/>
              <a:pathLst>
                <a:path w="41" h="29">
                  <a:moveTo>
                    <a:pt x="41" y="29"/>
                  </a:moveTo>
                  <a:lnTo>
                    <a:pt x="36" y="27"/>
                  </a:lnTo>
                  <a:lnTo>
                    <a:pt x="30" y="26"/>
                  </a:lnTo>
                  <a:lnTo>
                    <a:pt x="25" y="25"/>
                  </a:lnTo>
                  <a:lnTo>
                    <a:pt x="19" y="22"/>
                  </a:lnTo>
                  <a:lnTo>
                    <a:pt x="14" y="19"/>
                  </a:lnTo>
                  <a:lnTo>
                    <a:pt x="8" y="16"/>
                  </a:lnTo>
                  <a:lnTo>
                    <a:pt x="4" y="15"/>
                  </a:lnTo>
                  <a:lnTo>
                    <a:pt x="0" y="12"/>
                  </a:lnTo>
                  <a:lnTo>
                    <a:pt x="11" y="0"/>
                  </a:lnTo>
                  <a:lnTo>
                    <a:pt x="21" y="7"/>
                  </a:lnTo>
                  <a:lnTo>
                    <a:pt x="29" y="12"/>
                  </a:lnTo>
                  <a:lnTo>
                    <a:pt x="37" y="19"/>
                  </a:lnTo>
                  <a:lnTo>
                    <a:pt x="41" y="29"/>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2" name="Freeform 28"/>
            <p:cNvSpPr>
              <a:spLocks/>
            </p:cNvSpPr>
            <p:nvPr/>
          </p:nvSpPr>
          <p:spPr bwMode="auto">
            <a:xfrm>
              <a:off x="1393" y="1135"/>
              <a:ext cx="13" cy="19"/>
            </a:xfrm>
            <a:custGeom>
              <a:avLst/>
              <a:gdLst/>
              <a:ahLst/>
              <a:cxnLst>
                <a:cxn ang="0">
                  <a:pos x="27" y="35"/>
                </a:cxn>
                <a:cxn ang="0">
                  <a:pos x="21" y="39"/>
                </a:cxn>
                <a:cxn ang="0">
                  <a:pos x="16" y="38"/>
                </a:cxn>
                <a:cxn ang="0">
                  <a:pos x="11" y="33"/>
                </a:cxn>
                <a:cxn ang="0">
                  <a:pos x="5" y="29"/>
                </a:cxn>
                <a:cxn ang="0">
                  <a:pos x="1" y="23"/>
                </a:cxn>
                <a:cxn ang="0">
                  <a:pos x="0" y="16"/>
                </a:cxn>
                <a:cxn ang="0">
                  <a:pos x="0" y="8"/>
                </a:cxn>
                <a:cxn ang="0">
                  <a:pos x="1" y="0"/>
                </a:cxn>
                <a:cxn ang="0">
                  <a:pos x="13" y="2"/>
                </a:cxn>
                <a:cxn ang="0">
                  <a:pos x="19" y="12"/>
                </a:cxn>
                <a:cxn ang="0">
                  <a:pos x="23" y="23"/>
                </a:cxn>
                <a:cxn ang="0">
                  <a:pos x="27" y="35"/>
                </a:cxn>
              </a:cxnLst>
              <a:rect l="0" t="0" r="r" b="b"/>
              <a:pathLst>
                <a:path w="27" h="39">
                  <a:moveTo>
                    <a:pt x="27" y="35"/>
                  </a:moveTo>
                  <a:lnTo>
                    <a:pt x="21" y="39"/>
                  </a:lnTo>
                  <a:lnTo>
                    <a:pt x="16" y="38"/>
                  </a:lnTo>
                  <a:lnTo>
                    <a:pt x="11" y="33"/>
                  </a:lnTo>
                  <a:lnTo>
                    <a:pt x="5" y="29"/>
                  </a:lnTo>
                  <a:lnTo>
                    <a:pt x="1" y="23"/>
                  </a:lnTo>
                  <a:lnTo>
                    <a:pt x="0" y="16"/>
                  </a:lnTo>
                  <a:lnTo>
                    <a:pt x="0" y="8"/>
                  </a:lnTo>
                  <a:lnTo>
                    <a:pt x="1" y="0"/>
                  </a:lnTo>
                  <a:lnTo>
                    <a:pt x="13" y="2"/>
                  </a:lnTo>
                  <a:lnTo>
                    <a:pt x="19" y="12"/>
                  </a:lnTo>
                  <a:lnTo>
                    <a:pt x="23" y="23"/>
                  </a:lnTo>
                  <a:lnTo>
                    <a:pt x="27" y="35"/>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3" name="Freeform 29"/>
            <p:cNvSpPr>
              <a:spLocks/>
            </p:cNvSpPr>
            <p:nvPr/>
          </p:nvSpPr>
          <p:spPr bwMode="auto">
            <a:xfrm>
              <a:off x="1320" y="1154"/>
              <a:ext cx="154" cy="259"/>
            </a:xfrm>
            <a:custGeom>
              <a:avLst/>
              <a:gdLst/>
              <a:ahLst/>
              <a:cxnLst>
                <a:cxn ang="0">
                  <a:pos x="88" y="24"/>
                </a:cxn>
                <a:cxn ang="0">
                  <a:pos x="99" y="47"/>
                </a:cxn>
                <a:cxn ang="0">
                  <a:pos x="113" y="67"/>
                </a:cxn>
                <a:cxn ang="0">
                  <a:pos x="130" y="83"/>
                </a:cxn>
                <a:cxn ang="0">
                  <a:pos x="157" y="90"/>
                </a:cxn>
                <a:cxn ang="0">
                  <a:pos x="187" y="87"/>
                </a:cxn>
                <a:cxn ang="0">
                  <a:pos x="217" y="77"/>
                </a:cxn>
                <a:cxn ang="0">
                  <a:pos x="244" y="60"/>
                </a:cxn>
                <a:cxn ang="0">
                  <a:pos x="269" y="64"/>
                </a:cxn>
                <a:cxn ang="0">
                  <a:pos x="285" y="96"/>
                </a:cxn>
                <a:cxn ang="0">
                  <a:pos x="295" y="131"/>
                </a:cxn>
                <a:cxn ang="0">
                  <a:pos x="302" y="169"/>
                </a:cxn>
                <a:cxn ang="0">
                  <a:pos x="307" y="231"/>
                </a:cxn>
                <a:cxn ang="0">
                  <a:pos x="292" y="317"/>
                </a:cxn>
                <a:cxn ang="0">
                  <a:pos x="254" y="394"/>
                </a:cxn>
                <a:cxn ang="0">
                  <a:pos x="196" y="457"/>
                </a:cxn>
                <a:cxn ang="0">
                  <a:pos x="148" y="487"/>
                </a:cxn>
                <a:cxn ang="0">
                  <a:pos x="125" y="499"/>
                </a:cxn>
                <a:cxn ang="0">
                  <a:pos x="100" y="507"/>
                </a:cxn>
                <a:cxn ang="0">
                  <a:pos x="77" y="516"/>
                </a:cxn>
                <a:cxn ang="0">
                  <a:pos x="59" y="513"/>
                </a:cxn>
                <a:cxn ang="0">
                  <a:pos x="55" y="496"/>
                </a:cxn>
                <a:cxn ang="0">
                  <a:pos x="77" y="463"/>
                </a:cxn>
                <a:cxn ang="0">
                  <a:pos x="113" y="409"/>
                </a:cxn>
                <a:cxn ang="0">
                  <a:pos x="137" y="350"/>
                </a:cxn>
                <a:cxn ang="0">
                  <a:pos x="154" y="287"/>
                </a:cxn>
                <a:cxn ang="0">
                  <a:pos x="157" y="244"/>
                </a:cxn>
                <a:cxn ang="0">
                  <a:pos x="147" y="224"/>
                </a:cxn>
                <a:cxn ang="0">
                  <a:pos x="136" y="217"/>
                </a:cxn>
                <a:cxn ang="0">
                  <a:pos x="132" y="223"/>
                </a:cxn>
                <a:cxn ang="0">
                  <a:pos x="133" y="247"/>
                </a:cxn>
                <a:cxn ang="0">
                  <a:pos x="129" y="289"/>
                </a:cxn>
                <a:cxn ang="0">
                  <a:pos x="118" y="329"/>
                </a:cxn>
                <a:cxn ang="0">
                  <a:pos x="103" y="366"/>
                </a:cxn>
                <a:cxn ang="0">
                  <a:pos x="77" y="409"/>
                </a:cxn>
                <a:cxn ang="0">
                  <a:pos x="76" y="329"/>
                </a:cxn>
                <a:cxn ang="0">
                  <a:pos x="67" y="249"/>
                </a:cxn>
                <a:cxn ang="0">
                  <a:pos x="54" y="170"/>
                </a:cxn>
                <a:cxn ang="0">
                  <a:pos x="37" y="94"/>
                </a:cxn>
                <a:cxn ang="0">
                  <a:pos x="18" y="40"/>
                </a:cxn>
                <a:cxn ang="0">
                  <a:pos x="0" y="0"/>
                </a:cxn>
                <a:cxn ang="0">
                  <a:pos x="21" y="3"/>
                </a:cxn>
                <a:cxn ang="0">
                  <a:pos x="43" y="4"/>
                </a:cxn>
                <a:cxn ang="0">
                  <a:pos x="65" y="7"/>
                </a:cxn>
                <a:cxn ang="0">
                  <a:pos x="85" y="13"/>
                </a:cxn>
              </a:cxnLst>
              <a:rect l="0" t="0" r="r" b="b"/>
              <a:pathLst>
                <a:path w="307" h="519">
                  <a:moveTo>
                    <a:pt x="85" y="13"/>
                  </a:moveTo>
                  <a:lnTo>
                    <a:pt x="88" y="24"/>
                  </a:lnTo>
                  <a:lnTo>
                    <a:pt x="93" y="36"/>
                  </a:lnTo>
                  <a:lnTo>
                    <a:pt x="99" y="47"/>
                  </a:lnTo>
                  <a:lnTo>
                    <a:pt x="104" y="57"/>
                  </a:lnTo>
                  <a:lnTo>
                    <a:pt x="113" y="67"/>
                  </a:lnTo>
                  <a:lnTo>
                    <a:pt x="121" y="76"/>
                  </a:lnTo>
                  <a:lnTo>
                    <a:pt x="130" y="83"/>
                  </a:lnTo>
                  <a:lnTo>
                    <a:pt x="140" y="89"/>
                  </a:lnTo>
                  <a:lnTo>
                    <a:pt x="157" y="90"/>
                  </a:lnTo>
                  <a:lnTo>
                    <a:pt x="172" y="90"/>
                  </a:lnTo>
                  <a:lnTo>
                    <a:pt x="187" y="87"/>
                  </a:lnTo>
                  <a:lnTo>
                    <a:pt x="202" y="83"/>
                  </a:lnTo>
                  <a:lnTo>
                    <a:pt x="217" y="77"/>
                  </a:lnTo>
                  <a:lnTo>
                    <a:pt x="231" y="69"/>
                  </a:lnTo>
                  <a:lnTo>
                    <a:pt x="244" y="60"/>
                  </a:lnTo>
                  <a:lnTo>
                    <a:pt x="258" y="50"/>
                  </a:lnTo>
                  <a:lnTo>
                    <a:pt x="269" y="64"/>
                  </a:lnTo>
                  <a:lnTo>
                    <a:pt x="279" y="79"/>
                  </a:lnTo>
                  <a:lnTo>
                    <a:pt x="285" y="96"/>
                  </a:lnTo>
                  <a:lnTo>
                    <a:pt x="291" y="113"/>
                  </a:lnTo>
                  <a:lnTo>
                    <a:pt x="295" y="131"/>
                  </a:lnTo>
                  <a:lnTo>
                    <a:pt x="298" y="150"/>
                  </a:lnTo>
                  <a:lnTo>
                    <a:pt x="302" y="169"/>
                  </a:lnTo>
                  <a:lnTo>
                    <a:pt x="306" y="186"/>
                  </a:lnTo>
                  <a:lnTo>
                    <a:pt x="307" y="231"/>
                  </a:lnTo>
                  <a:lnTo>
                    <a:pt x="303" y="276"/>
                  </a:lnTo>
                  <a:lnTo>
                    <a:pt x="292" y="317"/>
                  </a:lnTo>
                  <a:lnTo>
                    <a:pt x="276" y="357"/>
                  </a:lnTo>
                  <a:lnTo>
                    <a:pt x="254" y="394"/>
                  </a:lnTo>
                  <a:lnTo>
                    <a:pt x="228" y="427"/>
                  </a:lnTo>
                  <a:lnTo>
                    <a:pt x="196" y="457"/>
                  </a:lnTo>
                  <a:lnTo>
                    <a:pt x="161" y="483"/>
                  </a:lnTo>
                  <a:lnTo>
                    <a:pt x="148" y="487"/>
                  </a:lnTo>
                  <a:lnTo>
                    <a:pt x="137" y="493"/>
                  </a:lnTo>
                  <a:lnTo>
                    <a:pt x="125" y="499"/>
                  </a:lnTo>
                  <a:lnTo>
                    <a:pt x="113" y="503"/>
                  </a:lnTo>
                  <a:lnTo>
                    <a:pt x="100" y="507"/>
                  </a:lnTo>
                  <a:lnTo>
                    <a:pt x="88" y="511"/>
                  </a:lnTo>
                  <a:lnTo>
                    <a:pt x="77" y="516"/>
                  </a:lnTo>
                  <a:lnTo>
                    <a:pt x="65" y="519"/>
                  </a:lnTo>
                  <a:lnTo>
                    <a:pt x="59" y="513"/>
                  </a:lnTo>
                  <a:lnTo>
                    <a:pt x="56" y="504"/>
                  </a:lnTo>
                  <a:lnTo>
                    <a:pt x="55" y="496"/>
                  </a:lnTo>
                  <a:lnTo>
                    <a:pt x="55" y="487"/>
                  </a:lnTo>
                  <a:lnTo>
                    <a:pt x="77" y="463"/>
                  </a:lnTo>
                  <a:lnTo>
                    <a:pt x="96" y="436"/>
                  </a:lnTo>
                  <a:lnTo>
                    <a:pt x="113" y="409"/>
                  </a:lnTo>
                  <a:lnTo>
                    <a:pt x="126" y="379"/>
                  </a:lnTo>
                  <a:lnTo>
                    <a:pt x="137" y="350"/>
                  </a:lnTo>
                  <a:lnTo>
                    <a:pt x="147" y="319"/>
                  </a:lnTo>
                  <a:lnTo>
                    <a:pt x="154" y="287"/>
                  </a:lnTo>
                  <a:lnTo>
                    <a:pt x="158" y="254"/>
                  </a:lnTo>
                  <a:lnTo>
                    <a:pt x="157" y="244"/>
                  </a:lnTo>
                  <a:lnTo>
                    <a:pt x="152" y="233"/>
                  </a:lnTo>
                  <a:lnTo>
                    <a:pt x="147" y="224"/>
                  </a:lnTo>
                  <a:lnTo>
                    <a:pt x="140" y="217"/>
                  </a:lnTo>
                  <a:lnTo>
                    <a:pt x="136" y="217"/>
                  </a:lnTo>
                  <a:lnTo>
                    <a:pt x="133" y="219"/>
                  </a:lnTo>
                  <a:lnTo>
                    <a:pt x="132" y="223"/>
                  </a:lnTo>
                  <a:lnTo>
                    <a:pt x="130" y="226"/>
                  </a:lnTo>
                  <a:lnTo>
                    <a:pt x="133" y="247"/>
                  </a:lnTo>
                  <a:lnTo>
                    <a:pt x="132" y="267"/>
                  </a:lnTo>
                  <a:lnTo>
                    <a:pt x="129" y="289"/>
                  </a:lnTo>
                  <a:lnTo>
                    <a:pt x="125" y="309"/>
                  </a:lnTo>
                  <a:lnTo>
                    <a:pt x="118" y="329"/>
                  </a:lnTo>
                  <a:lnTo>
                    <a:pt x="111" y="347"/>
                  </a:lnTo>
                  <a:lnTo>
                    <a:pt x="103" y="366"/>
                  </a:lnTo>
                  <a:lnTo>
                    <a:pt x="95" y="384"/>
                  </a:lnTo>
                  <a:lnTo>
                    <a:pt x="77" y="409"/>
                  </a:lnTo>
                  <a:lnTo>
                    <a:pt x="77" y="369"/>
                  </a:lnTo>
                  <a:lnTo>
                    <a:pt x="76" y="329"/>
                  </a:lnTo>
                  <a:lnTo>
                    <a:pt x="73" y="289"/>
                  </a:lnTo>
                  <a:lnTo>
                    <a:pt x="67" y="249"/>
                  </a:lnTo>
                  <a:lnTo>
                    <a:pt x="61" y="209"/>
                  </a:lnTo>
                  <a:lnTo>
                    <a:pt x="54" y="170"/>
                  </a:lnTo>
                  <a:lnTo>
                    <a:pt x="46" y="131"/>
                  </a:lnTo>
                  <a:lnTo>
                    <a:pt x="37" y="94"/>
                  </a:lnTo>
                  <a:lnTo>
                    <a:pt x="30" y="73"/>
                  </a:lnTo>
                  <a:lnTo>
                    <a:pt x="18" y="40"/>
                  </a:lnTo>
                  <a:lnTo>
                    <a:pt x="6" y="13"/>
                  </a:lnTo>
                  <a:lnTo>
                    <a:pt x="0" y="0"/>
                  </a:lnTo>
                  <a:lnTo>
                    <a:pt x="11" y="1"/>
                  </a:lnTo>
                  <a:lnTo>
                    <a:pt x="21" y="3"/>
                  </a:lnTo>
                  <a:lnTo>
                    <a:pt x="32" y="3"/>
                  </a:lnTo>
                  <a:lnTo>
                    <a:pt x="43" y="4"/>
                  </a:lnTo>
                  <a:lnTo>
                    <a:pt x="54" y="6"/>
                  </a:lnTo>
                  <a:lnTo>
                    <a:pt x="65" y="7"/>
                  </a:lnTo>
                  <a:lnTo>
                    <a:pt x="76" y="9"/>
                  </a:lnTo>
                  <a:lnTo>
                    <a:pt x="85" y="13"/>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4" name="Freeform 30"/>
            <p:cNvSpPr>
              <a:spLocks/>
            </p:cNvSpPr>
            <p:nvPr/>
          </p:nvSpPr>
          <p:spPr bwMode="auto">
            <a:xfrm>
              <a:off x="463" y="1228"/>
              <a:ext cx="50" cy="77"/>
            </a:xfrm>
            <a:custGeom>
              <a:avLst/>
              <a:gdLst/>
              <a:ahLst/>
              <a:cxnLst>
                <a:cxn ang="0">
                  <a:pos x="81" y="138"/>
                </a:cxn>
                <a:cxn ang="0">
                  <a:pos x="77" y="145"/>
                </a:cxn>
                <a:cxn ang="0">
                  <a:pos x="71" y="150"/>
                </a:cxn>
                <a:cxn ang="0">
                  <a:pos x="66" y="152"/>
                </a:cxn>
                <a:cxn ang="0">
                  <a:pos x="59" y="154"/>
                </a:cxn>
                <a:cxn ang="0">
                  <a:pos x="52" y="154"/>
                </a:cxn>
                <a:cxn ang="0">
                  <a:pos x="45" y="152"/>
                </a:cxn>
                <a:cxn ang="0">
                  <a:pos x="37" y="148"/>
                </a:cxn>
                <a:cxn ang="0">
                  <a:pos x="27" y="142"/>
                </a:cxn>
                <a:cxn ang="0">
                  <a:pos x="11" y="128"/>
                </a:cxn>
                <a:cxn ang="0">
                  <a:pos x="3" y="112"/>
                </a:cxn>
                <a:cxn ang="0">
                  <a:pos x="0" y="95"/>
                </a:cxn>
                <a:cxn ang="0">
                  <a:pos x="4" y="77"/>
                </a:cxn>
                <a:cxn ang="0">
                  <a:pos x="8" y="58"/>
                </a:cxn>
                <a:cxn ang="0">
                  <a:pos x="15" y="40"/>
                </a:cxn>
                <a:cxn ang="0">
                  <a:pos x="19" y="22"/>
                </a:cxn>
                <a:cxn ang="0">
                  <a:pos x="20" y="5"/>
                </a:cxn>
                <a:cxn ang="0">
                  <a:pos x="30" y="7"/>
                </a:cxn>
                <a:cxn ang="0">
                  <a:pos x="40" y="8"/>
                </a:cxn>
                <a:cxn ang="0">
                  <a:pos x="49" y="8"/>
                </a:cxn>
                <a:cxn ang="0">
                  <a:pos x="59" y="7"/>
                </a:cxn>
                <a:cxn ang="0">
                  <a:pos x="70" y="5"/>
                </a:cxn>
                <a:cxn ang="0">
                  <a:pos x="79" y="4"/>
                </a:cxn>
                <a:cxn ang="0">
                  <a:pos x="89" y="2"/>
                </a:cxn>
                <a:cxn ang="0">
                  <a:pos x="99" y="0"/>
                </a:cxn>
                <a:cxn ang="0">
                  <a:pos x="94" y="32"/>
                </a:cxn>
                <a:cxn ang="0">
                  <a:pos x="89" y="67"/>
                </a:cxn>
                <a:cxn ang="0">
                  <a:pos x="83" y="102"/>
                </a:cxn>
                <a:cxn ang="0">
                  <a:pos x="81" y="138"/>
                </a:cxn>
              </a:cxnLst>
              <a:rect l="0" t="0" r="r" b="b"/>
              <a:pathLst>
                <a:path w="99" h="154">
                  <a:moveTo>
                    <a:pt x="81" y="138"/>
                  </a:moveTo>
                  <a:lnTo>
                    <a:pt x="77" y="145"/>
                  </a:lnTo>
                  <a:lnTo>
                    <a:pt x="71" y="150"/>
                  </a:lnTo>
                  <a:lnTo>
                    <a:pt x="66" y="152"/>
                  </a:lnTo>
                  <a:lnTo>
                    <a:pt x="59" y="154"/>
                  </a:lnTo>
                  <a:lnTo>
                    <a:pt x="52" y="154"/>
                  </a:lnTo>
                  <a:lnTo>
                    <a:pt x="45" y="152"/>
                  </a:lnTo>
                  <a:lnTo>
                    <a:pt x="37" y="148"/>
                  </a:lnTo>
                  <a:lnTo>
                    <a:pt x="27" y="142"/>
                  </a:lnTo>
                  <a:lnTo>
                    <a:pt x="11" y="128"/>
                  </a:lnTo>
                  <a:lnTo>
                    <a:pt x="3" y="112"/>
                  </a:lnTo>
                  <a:lnTo>
                    <a:pt x="0" y="95"/>
                  </a:lnTo>
                  <a:lnTo>
                    <a:pt x="4" y="77"/>
                  </a:lnTo>
                  <a:lnTo>
                    <a:pt x="8" y="58"/>
                  </a:lnTo>
                  <a:lnTo>
                    <a:pt x="15" y="40"/>
                  </a:lnTo>
                  <a:lnTo>
                    <a:pt x="19" y="22"/>
                  </a:lnTo>
                  <a:lnTo>
                    <a:pt x="20" y="5"/>
                  </a:lnTo>
                  <a:lnTo>
                    <a:pt x="30" y="7"/>
                  </a:lnTo>
                  <a:lnTo>
                    <a:pt x="40" y="8"/>
                  </a:lnTo>
                  <a:lnTo>
                    <a:pt x="49" y="8"/>
                  </a:lnTo>
                  <a:lnTo>
                    <a:pt x="59" y="7"/>
                  </a:lnTo>
                  <a:lnTo>
                    <a:pt x="70" y="5"/>
                  </a:lnTo>
                  <a:lnTo>
                    <a:pt x="79" y="4"/>
                  </a:lnTo>
                  <a:lnTo>
                    <a:pt x="89" y="2"/>
                  </a:lnTo>
                  <a:lnTo>
                    <a:pt x="99" y="0"/>
                  </a:lnTo>
                  <a:lnTo>
                    <a:pt x="94" y="32"/>
                  </a:lnTo>
                  <a:lnTo>
                    <a:pt x="89" y="67"/>
                  </a:lnTo>
                  <a:lnTo>
                    <a:pt x="83" y="102"/>
                  </a:lnTo>
                  <a:lnTo>
                    <a:pt x="81" y="138"/>
                  </a:lnTo>
                  <a:close/>
                </a:path>
              </a:pathLst>
            </a:custGeom>
            <a:solidFill>
              <a:srgbClr val="F2CCB2"/>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5" name="Freeform 31"/>
            <p:cNvSpPr>
              <a:spLocks/>
            </p:cNvSpPr>
            <p:nvPr/>
          </p:nvSpPr>
          <p:spPr bwMode="auto">
            <a:xfrm>
              <a:off x="476" y="1243"/>
              <a:ext cx="18" cy="15"/>
            </a:xfrm>
            <a:custGeom>
              <a:avLst/>
              <a:gdLst/>
              <a:ahLst/>
              <a:cxnLst>
                <a:cxn ang="0">
                  <a:pos x="34" y="30"/>
                </a:cxn>
                <a:cxn ang="0">
                  <a:pos x="26" y="25"/>
                </a:cxn>
                <a:cxn ang="0">
                  <a:pos x="18" y="22"/>
                </a:cxn>
                <a:cxn ang="0">
                  <a:pos x="9" y="20"/>
                </a:cxn>
                <a:cxn ang="0">
                  <a:pos x="0" y="15"/>
                </a:cxn>
                <a:cxn ang="0">
                  <a:pos x="0" y="11"/>
                </a:cxn>
                <a:cxn ang="0">
                  <a:pos x="0" y="7"/>
                </a:cxn>
                <a:cxn ang="0">
                  <a:pos x="0" y="2"/>
                </a:cxn>
                <a:cxn ang="0">
                  <a:pos x="4" y="0"/>
                </a:cxn>
                <a:cxn ang="0">
                  <a:pos x="14" y="5"/>
                </a:cxn>
                <a:cxn ang="0">
                  <a:pos x="25" y="11"/>
                </a:cxn>
                <a:cxn ang="0">
                  <a:pos x="33" y="18"/>
                </a:cxn>
                <a:cxn ang="0">
                  <a:pos x="34" y="30"/>
                </a:cxn>
              </a:cxnLst>
              <a:rect l="0" t="0" r="r" b="b"/>
              <a:pathLst>
                <a:path w="34" h="30">
                  <a:moveTo>
                    <a:pt x="34" y="30"/>
                  </a:moveTo>
                  <a:lnTo>
                    <a:pt x="26" y="25"/>
                  </a:lnTo>
                  <a:lnTo>
                    <a:pt x="18" y="22"/>
                  </a:lnTo>
                  <a:lnTo>
                    <a:pt x="9" y="20"/>
                  </a:lnTo>
                  <a:lnTo>
                    <a:pt x="0" y="15"/>
                  </a:lnTo>
                  <a:lnTo>
                    <a:pt x="0" y="11"/>
                  </a:lnTo>
                  <a:lnTo>
                    <a:pt x="0" y="7"/>
                  </a:lnTo>
                  <a:lnTo>
                    <a:pt x="0" y="2"/>
                  </a:lnTo>
                  <a:lnTo>
                    <a:pt x="4" y="0"/>
                  </a:lnTo>
                  <a:lnTo>
                    <a:pt x="14" y="5"/>
                  </a:lnTo>
                  <a:lnTo>
                    <a:pt x="25" y="11"/>
                  </a:lnTo>
                  <a:lnTo>
                    <a:pt x="33" y="18"/>
                  </a:lnTo>
                  <a:lnTo>
                    <a:pt x="34" y="30"/>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6" name="Freeform 32"/>
            <p:cNvSpPr>
              <a:spLocks/>
            </p:cNvSpPr>
            <p:nvPr/>
          </p:nvSpPr>
          <p:spPr bwMode="auto">
            <a:xfrm>
              <a:off x="515" y="1270"/>
              <a:ext cx="142" cy="283"/>
            </a:xfrm>
            <a:custGeom>
              <a:avLst/>
              <a:gdLst/>
              <a:ahLst/>
              <a:cxnLst>
                <a:cxn ang="0">
                  <a:pos x="70" y="75"/>
                </a:cxn>
                <a:cxn ang="0">
                  <a:pos x="71" y="122"/>
                </a:cxn>
                <a:cxn ang="0">
                  <a:pos x="70" y="169"/>
                </a:cxn>
                <a:cxn ang="0">
                  <a:pos x="67" y="216"/>
                </a:cxn>
                <a:cxn ang="0">
                  <a:pos x="65" y="262"/>
                </a:cxn>
                <a:cxn ang="0">
                  <a:pos x="71" y="273"/>
                </a:cxn>
                <a:cxn ang="0">
                  <a:pos x="78" y="282"/>
                </a:cxn>
                <a:cxn ang="0">
                  <a:pos x="87" y="288"/>
                </a:cxn>
                <a:cxn ang="0">
                  <a:pos x="97" y="295"/>
                </a:cxn>
                <a:cxn ang="0">
                  <a:pos x="107" y="300"/>
                </a:cxn>
                <a:cxn ang="0">
                  <a:pos x="113" y="309"/>
                </a:cxn>
                <a:cxn ang="0">
                  <a:pos x="119" y="318"/>
                </a:cxn>
                <a:cxn ang="0">
                  <a:pos x="120" y="330"/>
                </a:cxn>
                <a:cxn ang="0">
                  <a:pos x="123" y="349"/>
                </a:cxn>
                <a:cxn ang="0">
                  <a:pos x="130" y="365"/>
                </a:cxn>
                <a:cxn ang="0">
                  <a:pos x="141" y="379"/>
                </a:cxn>
                <a:cxn ang="0">
                  <a:pos x="156" y="389"/>
                </a:cxn>
                <a:cxn ang="0">
                  <a:pos x="164" y="393"/>
                </a:cxn>
                <a:cxn ang="0">
                  <a:pos x="171" y="398"/>
                </a:cxn>
                <a:cxn ang="0">
                  <a:pos x="179" y="403"/>
                </a:cxn>
                <a:cxn ang="0">
                  <a:pos x="187" y="409"/>
                </a:cxn>
                <a:cxn ang="0">
                  <a:pos x="194" y="415"/>
                </a:cxn>
                <a:cxn ang="0">
                  <a:pos x="201" y="420"/>
                </a:cxn>
                <a:cxn ang="0">
                  <a:pos x="208" y="428"/>
                </a:cxn>
                <a:cxn ang="0">
                  <a:pos x="213" y="433"/>
                </a:cxn>
                <a:cxn ang="0">
                  <a:pos x="213" y="452"/>
                </a:cxn>
                <a:cxn ang="0">
                  <a:pos x="218" y="469"/>
                </a:cxn>
                <a:cxn ang="0">
                  <a:pos x="224" y="483"/>
                </a:cxn>
                <a:cxn ang="0">
                  <a:pos x="235" y="498"/>
                </a:cxn>
                <a:cxn ang="0">
                  <a:pos x="246" y="510"/>
                </a:cxn>
                <a:cxn ang="0">
                  <a:pos x="260" y="523"/>
                </a:cxn>
                <a:cxn ang="0">
                  <a:pos x="272" y="536"/>
                </a:cxn>
                <a:cxn ang="0">
                  <a:pos x="283" y="549"/>
                </a:cxn>
                <a:cxn ang="0">
                  <a:pos x="261" y="560"/>
                </a:cxn>
                <a:cxn ang="0">
                  <a:pos x="240" y="566"/>
                </a:cxn>
                <a:cxn ang="0">
                  <a:pos x="215" y="568"/>
                </a:cxn>
                <a:cxn ang="0">
                  <a:pos x="192" y="563"/>
                </a:cxn>
                <a:cxn ang="0">
                  <a:pos x="167" y="559"/>
                </a:cxn>
                <a:cxn ang="0">
                  <a:pos x="142" y="552"/>
                </a:cxn>
                <a:cxn ang="0">
                  <a:pos x="120" y="548"/>
                </a:cxn>
                <a:cxn ang="0">
                  <a:pos x="98" y="543"/>
                </a:cxn>
                <a:cxn ang="0">
                  <a:pos x="85" y="516"/>
                </a:cxn>
                <a:cxn ang="0">
                  <a:pos x="74" y="488"/>
                </a:cxn>
                <a:cxn ang="0">
                  <a:pos x="63" y="458"/>
                </a:cxn>
                <a:cxn ang="0">
                  <a:pos x="54" y="428"/>
                </a:cxn>
                <a:cxn ang="0">
                  <a:pos x="46" y="398"/>
                </a:cxn>
                <a:cxn ang="0">
                  <a:pos x="38" y="368"/>
                </a:cxn>
                <a:cxn ang="0">
                  <a:pos x="28" y="338"/>
                </a:cxn>
                <a:cxn ang="0">
                  <a:pos x="20" y="308"/>
                </a:cxn>
                <a:cxn ang="0">
                  <a:pos x="8" y="239"/>
                </a:cxn>
                <a:cxn ang="0">
                  <a:pos x="1" y="166"/>
                </a:cxn>
                <a:cxn ang="0">
                  <a:pos x="0" y="93"/>
                </a:cxn>
                <a:cxn ang="0">
                  <a:pos x="2" y="20"/>
                </a:cxn>
                <a:cxn ang="0">
                  <a:pos x="11" y="0"/>
                </a:cxn>
                <a:cxn ang="0">
                  <a:pos x="22" y="6"/>
                </a:cxn>
                <a:cxn ang="0">
                  <a:pos x="31" y="13"/>
                </a:cxn>
                <a:cxn ang="0">
                  <a:pos x="39" y="22"/>
                </a:cxn>
                <a:cxn ang="0">
                  <a:pos x="48" y="32"/>
                </a:cxn>
                <a:cxn ang="0">
                  <a:pos x="54" y="42"/>
                </a:cxn>
                <a:cxn ang="0">
                  <a:pos x="61" y="53"/>
                </a:cxn>
                <a:cxn ang="0">
                  <a:pos x="65" y="63"/>
                </a:cxn>
                <a:cxn ang="0">
                  <a:pos x="70" y="75"/>
                </a:cxn>
              </a:cxnLst>
              <a:rect l="0" t="0" r="r" b="b"/>
              <a:pathLst>
                <a:path w="283" h="568">
                  <a:moveTo>
                    <a:pt x="70" y="75"/>
                  </a:moveTo>
                  <a:lnTo>
                    <a:pt x="71" y="122"/>
                  </a:lnTo>
                  <a:lnTo>
                    <a:pt x="70" y="169"/>
                  </a:lnTo>
                  <a:lnTo>
                    <a:pt x="67" y="216"/>
                  </a:lnTo>
                  <a:lnTo>
                    <a:pt x="65" y="262"/>
                  </a:lnTo>
                  <a:lnTo>
                    <a:pt x="71" y="273"/>
                  </a:lnTo>
                  <a:lnTo>
                    <a:pt x="78" y="282"/>
                  </a:lnTo>
                  <a:lnTo>
                    <a:pt x="87" y="288"/>
                  </a:lnTo>
                  <a:lnTo>
                    <a:pt x="97" y="295"/>
                  </a:lnTo>
                  <a:lnTo>
                    <a:pt x="107" y="300"/>
                  </a:lnTo>
                  <a:lnTo>
                    <a:pt x="113" y="309"/>
                  </a:lnTo>
                  <a:lnTo>
                    <a:pt x="119" y="318"/>
                  </a:lnTo>
                  <a:lnTo>
                    <a:pt x="120" y="330"/>
                  </a:lnTo>
                  <a:lnTo>
                    <a:pt x="123" y="349"/>
                  </a:lnTo>
                  <a:lnTo>
                    <a:pt x="130" y="365"/>
                  </a:lnTo>
                  <a:lnTo>
                    <a:pt x="141" y="379"/>
                  </a:lnTo>
                  <a:lnTo>
                    <a:pt x="156" y="389"/>
                  </a:lnTo>
                  <a:lnTo>
                    <a:pt x="164" y="393"/>
                  </a:lnTo>
                  <a:lnTo>
                    <a:pt x="171" y="398"/>
                  </a:lnTo>
                  <a:lnTo>
                    <a:pt x="179" y="403"/>
                  </a:lnTo>
                  <a:lnTo>
                    <a:pt x="187" y="409"/>
                  </a:lnTo>
                  <a:lnTo>
                    <a:pt x="194" y="415"/>
                  </a:lnTo>
                  <a:lnTo>
                    <a:pt x="201" y="420"/>
                  </a:lnTo>
                  <a:lnTo>
                    <a:pt x="208" y="428"/>
                  </a:lnTo>
                  <a:lnTo>
                    <a:pt x="213" y="433"/>
                  </a:lnTo>
                  <a:lnTo>
                    <a:pt x="213" y="452"/>
                  </a:lnTo>
                  <a:lnTo>
                    <a:pt x="218" y="469"/>
                  </a:lnTo>
                  <a:lnTo>
                    <a:pt x="224" y="483"/>
                  </a:lnTo>
                  <a:lnTo>
                    <a:pt x="235" y="498"/>
                  </a:lnTo>
                  <a:lnTo>
                    <a:pt x="246" y="510"/>
                  </a:lnTo>
                  <a:lnTo>
                    <a:pt x="260" y="523"/>
                  </a:lnTo>
                  <a:lnTo>
                    <a:pt x="272" y="536"/>
                  </a:lnTo>
                  <a:lnTo>
                    <a:pt x="283" y="549"/>
                  </a:lnTo>
                  <a:lnTo>
                    <a:pt x="261" y="560"/>
                  </a:lnTo>
                  <a:lnTo>
                    <a:pt x="240" y="566"/>
                  </a:lnTo>
                  <a:lnTo>
                    <a:pt x="215" y="568"/>
                  </a:lnTo>
                  <a:lnTo>
                    <a:pt x="192" y="563"/>
                  </a:lnTo>
                  <a:lnTo>
                    <a:pt x="167" y="559"/>
                  </a:lnTo>
                  <a:lnTo>
                    <a:pt x="142" y="552"/>
                  </a:lnTo>
                  <a:lnTo>
                    <a:pt x="120" y="548"/>
                  </a:lnTo>
                  <a:lnTo>
                    <a:pt x="98" y="543"/>
                  </a:lnTo>
                  <a:lnTo>
                    <a:pt x="85" y="516"/>
                  </a:lnTo>
                  <a:lnTo>
                    <a:pt x="74" y="488"/>
                  </a:lnTo>
                  <a:lnTo>
                    <a:pt x="63" y="458"/>
                  </a:lnTo>
                  <a:lnTo>
                    <a:pt x="54" y="428"/>
                  </a:lnTo>
                  <a:lnTo>
                    <a:pt x="46" y="398"/>
                  </a:lnTo>
                  <a:lnTo>
                    <a:pt x="38" y="368"/>
                  </a:lnTo>
                  <a:lnTo>
                    <a:pt x="28" y="338"/>
                  </a:lnTo>
                  <a:lnTo>
                    <a:pt x="20" y="308"/>
                  </a:lnTo>
                  <a:lnTo>
                    <a:pt x="8" y="239"/>
                  </a:lnTo>
                  <a:lnTo>
                    <a:pt x="1" y="166"/>
                  </a:lnTo>
                  <a:lnTo>
                    <a:pt x="0" y="93"/>
                  </a:lnTo>
                  <a:lnTo>
                    <a:pt x="2" y="20"/>
                  </a:lnTo>
                  <a:lnTo>
                    <a:pt x="11" y="0"/>
                  </a:lnTo>
                  <a:lnTo>
                    <a:pt x="22" y="6"/>
                  </a:lnTo>
                  <a:lnTo>
                    <a:pt x="31" y="13"/>
                  </a:lnTo>
                  <a:lnTo>
                    <a:pt x="39" y="22"/>
                  </a:lnTo>
                  <a:lnTo>
                    <a:pt x="48" y="32"/>
                  </a:lnTo>
                  <a:lnTo>
                    <a:pt x="54" y="42"/>
                  </a:lnTo>
                  <a:lnTo>
                    <a:pt x="61" y="53"/>
                  </a:lnTo>
                  <a:lnTo>
                    <a:pt x="65" y="63"/>
                  </a:lnTo>
                  <a:lnTo>
                    <a:pt x="70" y="75"/>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7" name="Freeform 33"/>
            <p:cNvSpPr>
              <a:spLocks/>
            </p:cNvSpPr>
            <p:nvPr/>
          </p:nvSpPr>
          <p:spPr bwMode="auto">
            <a:xfrm>
              <a:off x="481" y="1283"/>
              <a:ext cx="16" cy="15"/>
            </a:xfrm>
            <a:custGeom>
              <a:avLst/>
              <a:gdLst/>
              <a:ahLst/>
              <a:cxnLst>
                <a:cxn ang="0">
                  <a:pos x="33" y="29"/>
                </a:cxn>
                <a:cxn ang="0">
                  <a:pos x="26" y="32"/>
                </a:cxn>
                <a:cxn ang="0">
                  <a:pos x="21" y="29"/>
                </a:cxn>
                <a:cxn ang="0">
                  <a:pos x="14" y="24"/>
                </a:cxn>
                <a:cxn ang="0">
                  <a:pos x="7" y="20"/>
                </a:cxn>
                <a:cxn ang="0">
                  <a:pos x="3" y="16"/>
                </a:cxn>
                <a:cxn ang="0">
                  <a:pos x="0" y="10"/>
                </a:cxn>
                <a:cxn ang="0">
                  <a:pos x="0" y="4"/>
                </a:cxn>
                <a:cxn ang="0">
                  <a:pos x="4" y="0"/>
                </a:cxn>
                <a:cxn ang="0">
                  <a:pos x="12" y="6"/>
                </a:cxn>
                <a:cxn ang="0">
                  <a:pos x="19" y="13"/>
                </a:cxn>
                <a:cxn ang="0">
                  <a:pos x="26" y="20"/>
                </a:cxn>
                <a:cxn ang="0">
                  <a:pos x="33" y="29"/>
                </a:cxn>
              </a:cxnLst>
              <a:rect l="0" t="0" r="r" b="b"/>
              <a:pathLst>
                <a:path w="33" h="32">
                  <a:moveTo>
                    <a:pt x="33" y="29"/>
                  </a:moveTo>
                  <a:lnTo>
                    <a:pt x="26" y="32"/>
                  </a:lnTo>
                  <a:lnTo>
                    <a:pt x="21" y="29"/>
                  </a:lnTo>
                  <a:lnTo>
                    <a:pt x="14" y="24"/>
                  </a:lnTo>
                  <a:lnTo>
                    <a:pt x="7" y="20"/>
                  </a:lnTo>
                  <a:lnTo>
                    <a:pt x="3" y="16"/>
                  </a:lnTo>
                  <a:lnTo>
                    <a:pt x="0" y="10"/>
                  </a:lnTo>
                  <a:lnTo>
                    <a:pt x="0" y="4"/>
                  </a:lnTo>
                  <a:lnTo>
                    <a:pt x="4" y="0"/>
                  </a:lnTo>
                  <a:lnTo>
                    <a:pt x="12" y="6"/>
                  </a:lnTo>
                  <a:lnTo>
                    <a:pt x="19" y="13"/>
                  </a:lnTo>
                  <a:lnTo>
                    <a:pt x="26" y="20"/>
                  </a:lnTo>
                  <a:lnTo>
                    <a:pt x="33" y="29"/>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8" name="Freeform 34"/>
            <p:cNvSpPr>
              <a:spLocks/>
            </p:cNvSpPr>
            <p:nvPr/>
          </p:nvSpPr>
          <p:spPr bwMode="auto">
            <a:xfrm>
              <a:off x="377" y="1295"/>
              <a:ext cx="177" cy="251"/>
            </a:xfrm>
            <a:custGeom>
              <a:avLst/>
              <a:gdLst/>
              <a:ahLst/>
              <a:cxnLst>
                <a:cxn ang="0">
                  <a:pos x="174" y="16"/>
                </a:cxn>
                <a:cxn ang="0">
                  <a:pos x="192" y="30"/>
                </a:cxn>
                <a:cxn ang="0">
                  <a:pos x="214" y="38"/>
                </a:cxn>
                <a:cxn ang="0">
                  <a:pos x="237" y="41"/>
                </a:cxn>
                <a:cxn ang="0">
                  <a:pos x="251" y="103"/>
                </a:cxn>
                <a:cxn ang="0">
                  <a:pos x="265" y="223"/>
                </a:cxn>
                <a:cxn ang="0">
                  <a:pos x="292" y="336"/>
                </a:cxn>
                <a:cxn ang="0">
                  <a:pos x="330" y="444"/>
                </a:cxn>
                <a:cxn ang="0">
                  <a:pos x="343" y="496"/>
                </a:cxn>
                <a:cxn ang="0">
                  <a:pos x="321" y="493"/>
                </a:cxn>
                <a:cxn ang="0">
                  <a:pos x="299" y="490"/>
                </a:cxn>
                <a:cxn ang="0">
                  <a:pos x="283" y="478"/>
                </a:cxn>
                <a:cxn ang="0">
                  <a:pos x="258" y="463"/>
                </a:cxn>
                <a:cxn ang="0">
                  <a:pos x="219" y="453"/>
                </a:cxn>
                <a:cxn ang="0">
                  <a:pos x="185" y="437"/>
                </a:cxn>
                <a:cxn ang="0">
                  <a:pos x="159" y="408"/>
                </a:cxn>
                <a:cxn ang="0">
                  <a:pos x="150" y="364"/>
                </a:cxn>
                <a:cxn ang="0">
                  <a:pos x="151" y="320"/>
                </a:cxn>
                <a:cxn ang="0">
                  <a:pos x="161" y="276"/>
                </a:cxn>
                <a:cxn ang="0">
                  <a:pos x="177" y="236"/>
                </a:cxn>
                <a:cxn ang="0">
                  <a:pos x="182" y="211"/>
                </a:cxn>
                <a:cxn ang="0">
                  <a:pos x="170" y="203"/>
                </a:cxn>
                <a:cxn ang="0">
                  <a:pos x="150" y="228"/>
                </a:cxn>
                <a:cxn ang="0">
                  <a:pos x="128" y="283"/>
                </a:cxn>
                <a:cxn ang="0">
                  <a:pos x="121" y="341"/>
                </a:cxn>
                <a:cxn ang="0">
                  <a:pos x="130" y="397"/>
                </a:cxn>
                <a:cxn ang="0">
                  <a:pos x="148" y="430"/>
                </a:cxn>
                <a:cxn ang="0">
                  <a:pos x="159" y="444"/>
                </a:cxn>
                <a:cxn ang="0">
                  <a:pos x="171" y="456"/>
                </a:cxn>
                <a:cxn ang="0">
                  <a:pos x="187" y="466"/>
                </a:cxn>
                <a:cxn ang="0">
                  <a:pos x="195" y="477"/>
                </a:cxn>
                <a:cxn ang="0">
                  <a:pos x="191" y="494"/>
                </a:cxn>
                <a:cxn ang="0">
                  <a:pos x="158" y="493"/>
                </a:cxn>
                <a:cxn ang="0">
                  <a:pos x="100" y="460"/>
                </a:cxn>
                <a:cxn ang="0">
                  <a:pos x="51" y="411"/>
                </a:cxn>
                <a:cxn ang="0">
                  <a:pos x="14" y="354"/>
                </a:cxn>
                <a:cxn ang="0">
                  <a:pos x="0" y="278"/>
                </a:cxn>
                <a:cxn ang="0">
                  <a:pos x="11" y="190"/>
                </a:cxn>
                <a:cxn ang="0">
                  <a:pos x="44" y="108"/>
                </a:cxn>
                <a:cxn ang="0">
                  <a:pos x="91" y="34"/>
                </a:cxn>
                <a:cxn ang="0">
                  <a:pos x="125" y="0"/>
                </a:cxn>
                <a:cxn ang="0">
                  <a:pos x="137" y="3"/>
                </a:cxn>
                <a:cxn ang="0">
                  <a:pos x="150" y="4"/>
                </a:cxn>
                <a:cxn ang="0">
                  <a:pos x="161" y="4"/>
                </a:cxn>
              </a:cxnLst>
              <a:rect l="0" t="0" r="r" b="b"/>
              <a:pathLst>
                <a:path w="354" h="501">
                  <a:moveTo>
                    <a:pt x="166" y="4"/>
                  </a:moveTo>
                  <a:lnTo>
                    <a:pt x="174" y="16"/>
                  </a:lnTo>
                  <a:lnTo>
                    <a:pt x="182" y="24"/>
                  </a:lnTo>
                  <a:lnTo>
                    <a:pt x="192" y="30"/>
                  </a:lnTo>
                  <a:lnTo>
                    <a:pt x="203" y="36"/>
                  </a:lnTo>
                  <a:lnTo>
                    <a:pt x="214" y="38"/>
                  </a:lnTo>
                  <a:lnTo>
                    <a:pt x="225" y="40"/>
                  </a:lnTo>
                  <a:lnTo>
                    <a:pt x="237" y="41"/>
                  </a:lnTo>
                  <a:lnTo>
                    <a:pt x="250" y="41"/>
                  </a:lnTo>
                  <a:lnTo>
                    <a:pt x="251" y="103"/>
                  </a:lnTo>
                  <a:lnTo>
                    <a:pt x="256" y="163"/>
                  </a:lnTo>
                  <a:lnTo>
                    <a:pt x="265" y="223"/>
                  </a:lnTo>
                  <a:lnTo>
                    <a:pt x="277" y="280"/>
                  </a:lnTo>
                  <a:lnTo>
                    <a:pt x="292" y="336"/>
                  </a:lnTo>
                  <a:lnTo>
                    <a:pt x="310" y="390"/>
                  </a:lnTo>
                  <a:lnTo>
                    <a:pt x="330" y="444"/>
                  </a:lnTo>
                  <a:lnTo>
                    <a:pt x="354" y="497"/>
                  </a:lnTo>
                  <a:lnTo>
                    <a:pt x="343" y="496"/>
                  </a:lnTo>
                  <a:lnTo>
                    <a:pt x="332" y="494"/>
                  </a:lnTo>
                  <a:lnTo>
                    <a:pt x="321" y="493"/>
                  </a:lnTo>
                  <a:lnTo>
                    <a:pt x="310" y="493"/>
                  </a:lnTo>
                  <a:lnTo>
                    <a:pt x="299" y="490"/>
                  </a:lnTo>
                  <a:lnTo>
                    <a:pt x="289" y="486"/>
                  </a:lnTo>
                  <a:lnTo>
                    <a:pt x="283" y="478"/>
                  </a:lnTo>
                  <a:lnTo>
                    <a:pt x="276" y="467"/>
                  </a:lnTo>
                  <a:lnTo>
                    <a:pt x="258" y="463"/>
                  </a:lnTo>
                  <a:lnTo>
                    <a:pt x="239" y="458"/>
                  </a:lnTo>
                  <a:lnTo>
                    <a:pt x="219" y="453"/>
                  </a:lnTo>
                  <a:lnTo>
                    <a:pt x="202" y="446"/>
                  </a:lnTo>
                  <a:lnTo>
                    <a:pt x="185" y="437"/>
                  </a:lnTo>
                  <a:lnTo>
                    <a:pt x="170" y="424"/>
                  </a:lnTo>
                  <a:lnTo>
                    <a:pt x="159" y="408"/>
                  </a:lnTo>
                  <a:lnTo>
                    <a:pt x="152" y="387"/>
                  </a:lnTo>
                  <a:lnTo>
                    <a:pt x="150" y="364"/>
                  </a:lnTo>
                  <a:lnTo>
                    <a:pt x="150" y="341"/>
                  </a:lnTo>
                  <a:lnTo>
                    <a:pt x="151" y="320"/>
                  </a:lnTo>
                  <a:lnTo>
                    <a:pt x="155" y="297"/>
                  </a:lnTo>
                  <a:lnTo>
                    <a:pt x="161" y="276"/>
                  </a:lnTo>
                  <a:lnTo>
                    <a:pt x="169" y="256"/>
                  </a:lnTo>
                  <a:lnTo>
                    <a:pt x="177" y="236"/>
                  </a:lnTo>
                  <a:lnTo>
                    <a:pt x="188" y="217"/>
                  </a:lnTo>
                  <a:lnTo>
                    <a:pt x="182" y="211"/>
                  </a:lnTo>
                  <a:lnTo>
                    <a:pt x="177" y="206"/>
                  </a:lnTo>
                  <a:lnTo>
                    <a:pt x="170" y="203"/>
                  </a:lnTo>
                  <a:lnTo>
                    <a:pt x="163" y="206"/>
                  </a:lnTo>
                  <a:lnTo>
                    <a:pt x="150" y="228"/>
                  </a:lnTo>
                  <a:lnTo>
                    <a:pt x="137" y="256"/>
                  </a:lnTo>
                  <a:lnTo>
                    <a:pt x="128" y="283"/>
                  </a:lnTo>
                  <a:lnTo>
                    <a:pt x="122" y="311"/>
                  </a:lnTo>
                  <a:lnTo>
                    <a:pt x="121" y="341"/>
                  </a:lnTo>
                  <a:lnTo>
                    <a:pt x="124" y="370"/>
                  </a:lnTo>
                  <a:lnTo>
                    <a:pt x="130" y="397"/>
                  </a:lnTo>
                  <a:lnTo>
                    <a:pt x="144" y="423"/>
                  </a:lnTo>
                  <a:lnTo>
                    <a:pt x="148" y="430"/>
                  </a:lnTo>
                  <a:lnTo>
                    <a:pt x="154" y="437"/>
                  </a:lnTo>
                  <a:lnTo>
                    <a:pt x="159" y="444"/>
                  </a:lnTo>
                  <a:lnTo>
                    <a:pt x="165" y="450"/>
                  </a:lnTo>
                  <a:lnTo>
                    <a:pt x="171" y="456"/>
                  </a:lnTo>
                  <a:lnTo>
                    <a:pt x="178" y="461"/>
                  </a:lnTo>
                  <a:lnTo>
                    <a:pt x="187" y="466"/>
                  </a:lnTo>
                  <a:lnTo>
                    <a:pt x="193" y="470"/>
                  </a:lnTo>
                  <a:lnTo>
                    <a:pt x="195" y="477"/>
                  </a:lnTo>
                  <a:lnTo>
                    <a:pt x="193" y="486"/>
                  </a:lnTo>
                  <a:lnTo>
                    <a:pt x="191" y="494"/>
                  </a:lnTo>
                  <a:lnTo>
                    <a:pt x="188" y="501"/>
                  </a:lnTo>
                  <a:lnTo>
                    <a:pt x="158" y="493"/>
                  </a:lnTo>
                  <a:lnTo>
                    <a:pt x="128" y="478"/>
                  </a:lnTo>
                  <a:lnTo>
                    <a:pt x="100" y="460"/>
                  </a:lnTo>
                  <a:lnTo>
                    <a:pt x="74" y="437"/>
                  </a:lnTo>
                  <a:lnTo>
                    <a:pt x="51" y="411"/>
                  </a:lnTo>
                  <a:lnTo>
                    <a:pt x="30" y="384"/>
                  </a:lnTo>
                  <a:lnTo>
                    <a:pt x="14" y="354"/>
                  </a:lnTo>
                  <a:lnTo>
                    <a:pt x="3" y="324"/>
                  </a:lnTo>
                  <a:lnTo>
                    <a:pt x="0" y="278"/>
                  </a:lnTo>
                  <a:lnTo>
                    <a:pt x="3" y="233"/>
                  </a:lnTo>
                  <a:lnTo>
                    <a:pt x="11" y="190"/>
                  </a:lnTo>
                  <a:lnTo>
                    <a:pt x="26" y="148"/>
                  </a:lnTo>
                  <a:lnTo>
                    <a:pt x="44" y="108"/>
                  </a:lnTo>
                  <a:lnTo>
                    <a:pt x="66" y="71"/>
                  </a:lnTo>
                  <a:lnTo>
                    <a:pt x="91" y="34"/>
                  </a:lnTo>
                  <a:lnTo>
                    <a:pt x="118" y="0"/>
                  </a:lnTo>
                  <a:lnTo>
                    <a:pt x="125" y="0"/>
                  </a:lnTo>
                  <a:lnTo>
                    <a:pt x="130" y="1"/>
                  </a:lnTo>
                  <a:lnTo>
                    <a:pt x="137" y="3"/>
                  </a:lnTo>
                  <a:lnTo>
                    <a:pt x="143" y="4"/>
                  </a:lnTo>
                  <a:lnTo>
                    <a:pt x="150" y="4"/>
                  </a:lnTo>
                  <a:lnTo>
                    <a:pt x="155" y="6"/>
                  </a:lnTo>
                  <a:lnTo>
                    <a:pt x="161" y="4"/>
                  </a:lnTo>
                  <a:lnTo>
                    <a:pt x="166" y="4"/>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59" name="Freeform 35"/>
            <p:cNvSpPr>
              <a:spLocks/>
            </p:cNvSpPr>
            <p:nvPr/>
          </p:nvSpPr>
          <p:spPr bwMode="auto">
            <a:xfrm>
              <a:off x="600" y="1343"/>
              <a:ext cx="92" cy="96"/>
            </a:xfrm>
            <a:custGeom>
              <a:avLst/>
              <a:gdLst/>
              <a:ahLst/>
              <a:cxnLst>
                <a:cxn ang="0">
                  <a:pos x="81" y="17"/>
                </a:cxn>
                <a:cxn ang="0">
                  <a:pos x="87" y="31"/>
                </a:cxn>
                <a:cxn ang="0">
                  <a:pos x="97" y="40"/>
                </a:cxn>
                <a:cxn ang="0">
                  <a:pos x="108" y="44"/>
                </a:cxn>
                <a:cxn ang="0">
                  <a:pos x="122" y="47"/>
                </a:cxn>
                <a:cxn ang="0">
                  <a:pos x="135" y="50"/>
                </a:cxn>
                <a:cxn ang="0">
                  <a:pos x="148" y="52"/>
                </a:cxn>
                <a:cxn ang="0">
                  <a:pos x="159" y="60"/>
                </a:cxn>
                <a:cxn ang="0">
                  <a:pos x="167" y="71"/>
                </a:cxn>
                <a:cxn ang="0">
                  <a:pos x="168" y="90"/>
                </a:cxn>
                <a:cxn ang="0">
                  <a:pos x="171" y="108"/>
                </a:cxn>
                <a:cxn ang="0">
                  <a:pos x="175" y="125"/>
                </a:cxn>
                <a:cxn ang="0">
                  <a:pos x="183" y="141"/>
                </a:cxn>
                <a:cxn ang="0">
                  <a:pos x="170" y="145"/>
                </a:cxn>
                <a:cxn ang="0">
                  <a:pos x="156" y="150"/>
                </a:cxn>
                <a:cxn ang="0">
                  <a:pos x="144" y="154"/>
                </a:cxn>
                <a:cxn ang="0">
                  <a:pos x="131" y="160"/>
                </a:cxn>
                <a:cxn ang="0">
                  <a:pos x="119" y="167"/>
                </a:cxn>
                <a:cxn ang="0">
                  <a:pos x="107" y="174"/>
                </a:cxn>
                <a:cxn ang="0">
                  <a:pos x="94" y="182"/>
                </a:cxn>
                <a:cxn ang="0">
                  <a:pos x="83" y="191"/>
                </a:cxn>
                <a:cxn ang="0">
                  <a:pos x="67" y="182"/>
                </a:cxn>
                <a:cxn ang="0">
                  <a:pos x="57" y="171"/>
                </a:cxn>
                <a:cxn ang="0">
                  <a:pos x="53" y="160"/>
                </a:cxn>
                <a:cxn ang="0">
                  <a:pos x="52" y="145"/>
                </a:cxn>
                <a:cxn ang="0">
                  <a:pos x="52" y="132"/>
                </a:cxn>
                <a:cxn ang="0">
                  <a:pos x="50" y="118"/>
                </a:cxn>
                <a:cxn ang="0">
                  <a:pos x="46" y="104"/>
                </a:cxn>
                <a:cxn ang="0">
                  <a:pos x="37" y="91"/>
                </a:cxn>
                <a:cxn ang="0">
                  <a:pos x="30" y="84"/>
                </a:cxn>
                <a:cxn ang="0">
                  <a:pos x="22" y="78"/>
                </a:cxn>
                <a:cxn ang="0">
                  <a:pos x="15" y="71"/>
                </a:cxn>
                <a:cxn ang="0">
                  <a:pos x="8" y="65"/>
                </a:cxn>
                <a:cxn ang="0">
                  <a:pos x="2" y="58"/>
                </a:cxn>
                <a:cxn ang="0">
                  <a:pos x="0" y="50"/>
                </a:cxn>
                <a:cxn ang="0">
                  <a:pos x="0" y="41"/>
                </a:cxn>
                <a:cxn ang="0">
                  <a:pos x="4" y="30"/>
                </a:cxn>
                <a:cxn ang="0">
                  <a:pos x="6" y="22"/>
                </a:cxn>
                <a:cxn ang="0">
                  <a:pos x="11" y="14"/>
                </a:cxn>
                <a:cxn ang="0">
                  <a:pos x="13" y="7"/>
                </a:cxn>
                <a:cxn ang="0">
                  <a:pos x="20" y="0"/>
                </a:cxn>
                <a:cxn ang="0">
                  <a:pos x="28" y="0"/>
                </a:cxn>
                <a:cxn ang="0">
                  <a:pos x="38" y="1"/>
                </a:cxn>
                <a:cxn ang="0">
                  <a:pos x="46" y="1"/>
                </a:cxn>
                <a:cxn ang="0">
                  <a:pos x="54" y="1"/>
                </a:cxn>
                <a:cxn ang="0">
                  <a:pos x="63" y="2"/>
                </a:cxn>
                <a:cxn ang="0">
                  <a:pos x="70" y="5"/>
                </a:cxn>
                <a:cxn ang="0">
                  <a:pos x="75" y="10"/>
                </a:cxn>
                <a:cxn ang="0">
                  <a:pos x="81" y="17"/>
                </a:cxn>
              </a:cxnLst>
              <a:rect l="0" t="0" r="r" b="b"/>
              <a:pathLst>
                <a:path w="183" h="191">
                  <a:moveTo>
                    <a:pt x="81" y="17"/>
                  </a:moveTo>
                  <a:lnTo>
                    <a:pt x="87" y="31"/>
                  </a:lnTo>
                  <a:lnTo>
                    <a:pt x="97" y="40"/>
                  </a:lnTo>
                  <a:lnTo>
                    <a:pt x="108" y="44"/>
                  </a:lnTo>
                  <a:lnTo>
                    <a:pt x="122" y="47"/>
                  </a:lnTo>
                  <a:lnTo>
                    <a:pt x="135" y="50"/>
                  </a:lnTo>
                  <a:lnTo>
                    <a:pt x="148" y="52"/>
                  </a:lnTo>
                  <a:lnTo>
                    <a:pt x="159" y="60"/>
                  </a:lnTo>
                  <a:lnTo>
                    <a:pt x="167" y="71"/>
                  </a:lnTo>
                  <a:lnTo>
                    <a:pt x="168" y="90"/>
                  </a:lnTo>
                  <a:lnTo>
                    <a:pt x="171" y="108"/>
                  </a:lnTo>
                  <a:lnTo>
                    <a:pt x="175" y="125"/>
                  </a:lnTo>
                  <a:lnTo>
                    <a:pt x="183" y="141"/>
                  </a:lnTo>
                  <a:lnTo>
                    <a:pt x="170" y="145"/>
                  </a:lnTo>
                  <a:lnTo>
                    <a:pt x="156" y="150"/>
                  </a:lnTo>
                  <a:lnTo>
                    <a:pt x="144" y="154"/>
                  </a:lnTo>
                  <a:lnTo>
                    <a:pt x="131" y="160"/>
                  </a:lnTo>
                  <a:lnTo>
                    <a:pt x="119" y="167"/>
                  </a:lnTo>
                  <a:lnTo>
                    <a:pt x="107" y="174"/>
                  </a:lnTo>
                  <a:lnTo>
                    <a:pt x="94" y="182"/>
                  </a:lnTo>
                  <a:lnTo>
                    <a:pt x="83" y="191"/>
                  </a:lnTo>
                  <a:lnTo>
                    <a:pt x="67" y="182"/>
                  </a:lnTo>
                  <a:lnTo>
                    <a:pt x="57" y="171"/>
                  </a:lnTo>
                  <a:lnTo>
                    <a:pt x="53" y="160"/>
                  </a:lnTo>
                  <a:lnTo>
                    <a:pt x="52" y="145"/>
                  </a:lnTo>
                  <a:lnTo>
                    <a:pt x="52" y="132"/>
                  </a:lnTo>
                  <a:lnTo>
                    <a:pt x="50" y="118"/>
                  </a:lnTo>
                  <a:lnTo>
                    <a:pt x="46" y="104"/>
                  </a:lnTo>
                  <a:lnTo>
                    <a:pt x="37" y="91"/>
                  </a:lnTo>
                  <a:lnTo>
                    <a:pt x="30" y="84"/>
                  </a:lnTo>
                  <a:lnTo>
                    <a:pt x="22" y="78"/>
                  </a:lnTo>
                  <a:lnTo>
                    <a:pt x="15" y="71"/>
                  </a:lnTo>
                  <a:lnTo>
                    <a:pt x="8" y="65"/>
                  </a:lnTo>
                  <a:lnTo>
                    <a:pt x="2" y="58"/>
                  </a:lnTo>
                  <a:lnTo>
                    <a:pt x="0" y="50"/>
                  </a:lnTo>
                  <a:lnTo>
                    <a:pt x="0" y="41"/>
                  </a:lnTo>
                  <a:lnTo>
                    <a:pt x="4" y="30"/>
                  </a:lnTo>
                  <a:lnTo>
                    <a:pt x="6" y="22"/>
                  </a:lnTo>
                  <a:lnTo>
                    <a:pt x="11" y="14"/>
                  </a:lnTo>
                  <a:lnTo>
                    <a:pt x="13" y="7"/>
                  </a:lnTo>
                  <a:lnTo>
                    <a:pt x="20" y="0"/>
                  </a:lnTo>
                  <a:lnTo>
                    <a:pt x="28" y="0"/>
                  </a:lnTo>
                  <a:lnTo>
                    <a:pt x="38" y="1"/>
                  </a:lnTo>
                  <a:lnTo>
                    <a:pt x="46" y="1"/>
                  </a:lnTo>
                  <a:lnTo>
                    <a:pt x="54" y="1"/>
                  </a:lnTo>
                  <a:lnTo>
                    <a:pt x="63" y="2"/>
                  </a:lnTo>
                  <a:lnTo>
                    <a:pt x="70" y="5"/>
                  </a:lnTo>
                  <a:lnTo>
                    <a:pt x="75" y="10"/>
                  </a:lnTo>
                  <a:lnTo>
                    <a:pt x="81" y="17"/>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0" name="Freeform 36"/>
            <p:cNvSpPr>
              <a:spLocks/>
            </p:cNvSpPr>
            <p:nvPr/>
          </p:nvSpPr>
          <p:spPr bwMode="auto">
            <a:xfrm>
              <a:off x="1346" y="1373"/>
              <a:ext cx="106" cy="217"/>
            </a:xfrm>
            <a:custGeom>
              <a:avLst/>
              <a:gdLst/>
              <a:ahLst/>
              <a:cxnLst>
                <a:cxn ang="0">
                  <a:pos x="196" y="206"/>
                </a:cxn>
                <a:cxn ang="0">
                  <a:pos x="207" y="262"/>
                </a:cxn>
                <a:cxn ang="0">
                  <a:pos x="210" y="319"/>
                </a:cxn>
                <a:cxn ang="0">
                  <a:pos x="206" y="374"/>
                </a:cxn>
                <a:cxn ang="0">
                  <a:pos x="191" y="429"/>
                </a:cxn>
                <a:cxn ang="0">
                  <a:pos x="188" y="430"/>
                </a:cxn>
                <a:cxn ang="0">
                  <a:pos x="184" y="433"/>
                </a:cxn>
                <a:cxn ang="0">
                  <a:pos x="180" y="434"/>
                </a:cxn>
                <a:cxn ang="0">
                  <a:pos x="176" y="430"/>
                </a:cxn>
                <a:cxn ang="0">
                  <a:pos x="61" y="272"/>
                </a:cxn>
                <a:cxn ang="0">
                  <a:pos x="48" y="253"/>
                </a:cxn>
                <a:cxn ang="0">
                  <a:pos x="36" y="234"/>
                </a:cxn>
                <a:cxn ang="0">
                  <a:pos x="25" y="216"/>
                </a:cxn>
                <a:cxn ang="0">
                  <a:pos x="14" y="196"/>
                </a:cxn>
                <a:cxn ang="0">
                  <a:pos x="7" y="176"/>
                </a:cxn>
                <a:cxn ang="0">
                  <a:pos x="2" y="154"/>
                </a:cxn>
                <a:cxn ang="0">
                  <a:pos x="0" y="133"/>
                </a:cxn>
                <a:cxn ang="0">
                  <a:pos x="3" y="112"/>
                </a:cxn>
                <a:cxn ang="0">
                  <a:pos x="9" y="112"/>
                </a:cxn>
                <a:cxn ang="0">
                  <a:pos x="20" y="110"/>
                </a:cxn>
                <a:cxn ang="0">
                  <a:pos x="32" y="107"/>
                </a:cxn>
                <a:cxn ang="0">
                  <a:pos x="41" y="104"/>
                </a:cxn>
                <a:cxn ang="0">
                  <a:pos x="63" y="97"/>
                </a:cxn>
                <a:cxn ang="0">
                  <a:pos x="85" y="87"/>
                </a:cxn>
                <a:cxn ang="0">
                  <a:pos x="106" y="77"/>
                </a:cxn>
                <a:cxn ang="0">
                  <a:pos x="128" y="66"/>
                </a:cxn>
                <a:cxn ang="0">
                  <a:pos x="147" y="52"/>
                </a:cxn>
                <a:cxn ang="0">
                  <a:pos x="168" y="37"/>
                </a:cxn>
                <a:cxn ang="0">
                  <a:pos x="187" y="20"/>
                </a:cxn>
                <a:cxn ang="0">
                  <a:pos x="205" y="0"/>
                </a:cxn>
                <a:cxn ang="0">
                  <a:pos x="211" y="52"/>
                </a:cxn>
                <a:cxn ang="0">
                  <a:pos x="211" y="104"/>
                </a:cxn>
                <a:cxn ang="0">
                  <a:pos x="206" y="156"/>
                </a:cxn>
                <a:cxn ang="0">
                  <a:pos x="196" y="206"/>
                </a:cxn>
              </a:cxnLst>
              <a:rect l="0" t="0" r="r" b="b"/>
              <a:pathLst>
                <a:path w="211" h="434">
                  <a:moveTo>
                    <a:pt x="196" y="206"/>
                  </a:moveTo>
                  <a:lnTo>
                    <a:pt x="207" y="262"/>
                  </a:lnTo>
                  <a:lnTo>
                    <a:pt x="210" y="319"/>
                  </a:lnTo>
                  <a:lnTo>
                    <a:pt x="206" y="374"/>
                  </a:lnTo>
                  <a:lnTo>
                    <a:pt x="191" y="429"/>
                  </a:lnTo>
                  <a:lnTo>
                    <a:pt x="188" y="430"/>
                  </a:lnTo>
                  <a:lnTo>
                    <a:pt x="184" y="433"/>
                  </a:lnTo>
                  <a:lnTo>
                    <a:pt x="180" y="434"/>
                  </a:lnTo>
                  <a:lnTo>
                    <a:pt x="176" y="430"/>
                  </a:lnTo>
                  <a:lnTo>
                    <a:pt x="61" y="272"/>
                  </a:lnTo>
                  <a:lnTo>
                    <a:pt x="48" y="253"/>
                  </a:lnTo>
                  <a:lnTo>
                    <a:pt x="36" y="234"/>
                  </a:lnTo>
                  <a:lnTo>
                    <a:pt x="25" y="216"/>
                  </a:lnTo>
                  <a:lnTo>
                    <a:pt x="14" y="196"/>
                  </a:lnTo>
                  <a:lnTo>
                    <a:pt x="7" y="176"/>
                  </a:lnTo>
                  <a:lnTo>
                    <a:pt x="2" y="154"/>
                  </a:lnTo>
                  <a:lnTo>
                    <a:pt x="0" y="133"/>
                  </a:lnTo>
                  <a:lnTo>
                    <a:pt x="3" y="112"/>
                  </a:lnTo>
                  <a:lnTo>
                    <a:pt x="9" y="112"/>
                  </a:lnTo>
                  <a:lnTo>
                    <a:pt x="20" y="110"/>
                  </a:lnTo>
                  <a:lnTo>
                    <a:pt x="32" y="107"/>
                  </a:lnTo>
                  <a:lnTo>
                    <a:pt x="41" y="104"/>
                  </a:lnTo>
                  <a:lnTo>
                    <a:pt x="63" y="97"/>
                  </a:lnTo>
                  <a:lnTo>
                    <a:pt x="85" y="87"/>
                  </a:lnTo>
                  <a:lnTo>
                    <a:pt x="106" y="77"/>
                  </a:lnTo>
                  <a:lnTo>
                    <a:pt x="128" y="66"/>
                  </a:lnTo>
                  <a:lnTo>
                    <a:pt x="147" y="52"/>
                  </a:lnTo>
                  <a:lnTo>
                    <a:pt x="168" y="37"/>
                  </a:lnTo>
                  <a:lnTo>
                    <a:pt x="187" y="20"/>
                  </a:lnTo>
                  <a:lnTo>
                    <a:pt x="205" y="0"/>
                  </a:lnTo>
                  <a:lnTo>
                    <a:pt x="211" y="52"/>
                  </a:lnTo>
                  <a:lnTo>
                    <a:pt x="211" y="104"/>
                  </a:lnTo>
                  <a:lnTo>
                    <a:pt x="206" y="156"/>
                  </a:lnTo>
                  <a:lnTo>
                    <a:pt x="196" y="206"/>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1" name="Freeform 37"/>
            <p:cNvSpPr>
              <a:spLocks/>
            </p:cNvSpPr>
            <p:nvPr/>
          </p:nvSpPr>
          <p:spPr bwMode="auto">
            <a:xfrm>
              <a:off x="632" y="1400"/>
              <a:ext cx="134" cy="111"/>
            </a:xfrm>
            <a:custGeom>
              <a:avLst/>
              <a:gdLst/>
              <a:ahLst/>
              <a:cxnLst>
                <a:cxn ang="0">
                  <a:pos x="267" y="0"/>
                </a:cxn>
                <a:cxn ang="0">
                  <a:pos x="267" y="11"/>
                </a:cxn>
                <a:cxn ang="0">
                  <a:pos x="265" y="21"/>
                </a:cxn>
                <a:cxn ang="0">
                  <a:pos x="259" y="30"/>
                </a:cxn>
                <a:cxn ang="0">
                  <a:pos x="252" y="38"/>
                </a:cxn>
                <a:cxn ang="0">
                  <a:pos x="245" y="46"/>
                </a:cxn>
                <a:cxn ang="0">
                  <a:pos x="237" y="54"/>
                </a:cxn>
                <a:cxn ang="0">
                  <a:pos x="229" y="61"/>
                </a:cxn>
                <a:cxn ang="0">
                  <a:pos x="222" y="68"/>
                </a:cxn>
                <a:cxn ang="0">
                  <a:pos x="206" y="87"/>
                </a:cxn>
                <a:cxn ang="0">
                  <a:pos x="185" y="113"/>
                </a:cxn>
                <a:cxn ang="0">
                  <a:pos x="159" y="140"/>
                </a:cxn>
                <a:cxn ang="0">
                  <a:pos x="132" y="168"/>
                </a:cxn>
                <a:cxn ang="0">
                  <a:pos x="101" y="194"/>
                </a:cxn>
                <a:cxn ang="0">
                  <a:pos x="71" y="213"/>
                </a:cxn>
                <a:cxn ang="0">
                  <a:pos x="43" y="221"/>
                </a:cxn>
                <a:cxn ang="0">
                  <a:pos x="15" y="218"/>
                </a:cxn>
                <a:cxn ang="0">
                  <a:pos x="0" y="201"/>
                </a:cxn>
                <a:cxn ang="0">
                  <a:pos x="0" y="174"/>
                </a:cxn>
                <a:cxn ang="0">
                  <a:pos x="8" y="143"/>
                </a:cxn>
                <a:cxn ang="0">
                  <a:pos x="22" y="117"/>
                </a:cxn>
                <a:cxn ang="0">
                  <a:pos x="41" y="98"/>
                </a:cxn>
                <a:cxn ang="0">
                  <a:pos x="62" y="84"/>
                </a:cxn>
                <a:cxn ang="0">
                  <a:pos x="84" y="73"/>
                </a:cxn>
                <a:cxn ang="0">
                  <a:pos x="107" y="64"/>
                </a:cxn>
                <a:cxn ang="0">
                  <a:pos x="130" y="58"/>
                </a:cxn>
                <a:cxn ang="0">
                  <a:pos x="154" y="54"/>
                </a:cxn>
                <a:cxn ang="0">
                  <a:pos x="178" y="54"/>
                </a:cxn>
                <a:cxn ang="0">
                  <a:pos x="203" y="54"/>
                </a:cxn>
                <a:cxn ang="0">
                  <a:pos x="208" y="46"/>
                </a:cxn>
                <a:cxn ang="0">
                  <a:pos x="215" y="37"/>
                </a:cxn>
                <a:cxn ang="0">
                  <a:pos x="222" y="27"/>
                </a:cxn>
                <a:cxn ang="0">
                  <a:pos x="230" y="18"/>
                </a:cxn>
                <a:cxn ang="0">
                  <a:pos x="239" y="11"/>
                </a:cxn>
                <a:cxn ang="0">
                  <a:pos x="248" y="6"/>
                </a:cxn>
                <a:cxn ang="0">
                  <a:pos x="258" y="1"/>
                </a:cxn>
                <a:cxn ang="0">
                  <a:pos x="267" y="0"/>
                </a:cxn>
              </a:cxnLst>
              <a:rect l="0" t="0" r="r" b="b"/>
              <a:pathLst>
                <a:path w="267" h="221">
                  <a:moveTo>
                    <a:pt x="267" y="0"/>
                  </a:moveTo>
                  <a:lnTo>
                    <a:pt x="267" y="11"/>
                  </a:lnTo>
                  <a:lnTo>
                    <a:pt x="265" y="21"/>
                  </a:lnTo>
                  <a:lnTo>
                    <a:pt x="259" y="30"/>
                  </a:lnTo>
                  <a:lnTo>
                    <a:pt x="252" y="38"/>
                  </a:lnTo>
                  <a:lnTo>
                    <a:pt x="245" y="46"/>
                  </a:lnTo>
                  <a:lnTo>
                    <a:pt x="237" y="54"/>
                  </a:lnTo>
                  <a:lnTo>
                    <a:pt x="229" y="61"/>
                  </a:lnTo>
                  <a:lnTo>
                    <a:pt x="222" y="68"/>
                  </a:lnTo>
                  <a:lnTo>
                    <a:pt x="206" y="87"/>
                  </a:lnTo>
                  <a:lnTo>
                    <a:pt x="185" y="113"/>
                  </a:lnTo>
                  <a:lnTo>
                    <a:pt x="159" y="140"/>
                  </a:lnTo>
                  <a:lnTo>
                    <a:pt x="132" y="168"/>
                  </a:lnTo>
                  <a:lnTo>
                    <a:pt x="101" y="194"/>
                  </a:lnTo>
                  <a:lnTo>
                    <a:pt x="71" y="213"/>
                  </a:lnTo>
                  <a:lnTo>
                    <a:pt x="43" y="221"/>
                  </a:lnTo>
                  <a:lnTo>
                    <a:pt x="15" y="218"/>
                  </a:lnTo>
                  <a:lnTo>
                    <a:pt x="0" y="201"/>
                  </a:lnTo>
                  <a:lnTo>
                    <a:pt x="0" y="174"/>
                  </a:lnTo>
                  <a:lnTo>
                    <a:pt x="8" y="143"/>
                  </a:lnTo>
                  <a:lnTo>
                    <a:pt x="22" y="117"/>
                  </a:lnTo>
                  <a:lnTo>
                    <a:pt x="41" y="98"/>
                  </a:lnTo>
                  <a:lnTo>
                    <a:pt x="62" y="84"/>
                  </a:lnTo>
                  <a:lnTo>
                    <a:pt x="84" y="73"/>
                  </a:lnTo>
                  <a:lnTo>
                    <a:pt x="107" y="64"/>
                  </a:lnTo>
                  <a:lnTo>
                    <a:pt x="130" y="58"/>
                  </a:lnTo>
                  <a:lnTo>
                    <a:pt x="154" y="54"/>
                  </a:lnTo>
                  <a:lnTo>
                    <a:pt x="178" y="54"/>
                  </a:lnTo>
                  <a:lnTo>
                    <a:pt x="203" y="54"/>
                  </a:lnTo>
                  <a:lnTo>
                    <a:pt x="208" y="46"/>
                  </a:lnTo>
                  <a:lnTo>
                    <a:pt x="215" y="37"/>
                  </a:lnTo>
                  <a:lnTo>
                    <a:pt x="222" y="27"/>
                  </a:lnTo>
                  <a:lnTo>
                    <a:pt x="230" y="18"/>
                  </a:lnTo>
                  <a:lnTo>
                    <a:pt x="239" y="11"/>
                  </a:lnTo>
                  <a:lnTo>
                    <a:pt x="248" y="6"/>
                  </a:lnTo>
                  <a:lnTo>
                    <a:pt x="258" y="1"/>
                  </a:lnTo>
                  <a:lnTo>
                    <a:pt x="267" y="0"/>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2" name="Freeform 38"/>
            <p:cNvSpPr>
              <a:spLocks/>
            </p:cNvSpPr>
            <p:nvPr/>
          </p:nvSpPr>
          <p:spPr bwMode="auto">
            <a:xfrm>
              <a:off x="1086" y="1399"/>
              <a:ext cx="88" cy="158"/>
            </a:xfrm>
            <a:custGeom>
              <a:avLst/>
              <a:gdLst/>
              <a:ahLst/>
              <a:cxnLst>
                <a:cxn ang="0">
                  <a:pos x="128" y="71"/>
                </a:cxn>
                <a:cxn ang="0">
                  <a:pos x="146" y="110"/>
                </a:cxn>
                <a:cxn ang="0">
                  <a:pos x="157" y="153"/>
                </a:cxn>
                <a:cxn ang="0">
                  <a:pos x="162" y="196"/>
                </a:cxn>
                <a:cxn ang="0">
                  <a:pos x="158" y="243"/>
                </a:cxn>
                <a:cxn ang="0">
                  <a:pos x="170" y="291"/>
                </a:cxn>
                <a:cxn ang="0">
                  <a:pos x="172" y="310"/>
                </a:cxn>
                <a:cxn ang="0">
                  <a:pos x="158" y="304"/>
                </a:cxn>
                <a:cxn ang="0">
                  <a:pos x="146" y="301"/>
                </a:cxn>
                <a:cxn ang="0">
                  <a:pos x="142" y="293"/>
                </a:cxn>
                <a:cxn ang="0">
                  <a:pos x="146" y="266"/>
                </a:cxn>
                <a:cxn ang="0">
                  <a:pos x="149" y="231"/>
                </a:cxn>
                <a:cxn ang="0">
                  <a:pos x="153" y="203"/>
                </a:cxn>
                <a:cxn ang="0">
                  <a:pos x="143" y="181"/>
                </a:cxn>
                <a:cxn ang="0">
                  <a:pos x="129" y="160"/>
                </a:cxn>
                <a:cxn ang="0">
                  <a:pos x="128" y="137"/>
                </a:cxn>
                <a:cxn ang="0">
                  <a:pos x="135" y="116"/>
                </a:cxn>
                <a:cxn ang="0">
                  <a:pos x="125" y="103"/>
                </a:cxn>
                <a:cxn ang="0">
                  <a:pos x="113" y="100"/>
                </a:cxn>
                <a:cxn ang="0">
                  <a:pos x="103" y="99"/>
                </a:cxn>
                <a:cxn ang="0">
                  <a:pos x="102" y="84"/>
                </a:cxn>
                <a:cxn ang="0">
                  <a:pos x="99" y="64"/>
                </a:cxn>
                <a:cxn ang="0">
                  <a:pos x="88" y="50"/>
                </a:cxn>
                <a:cxn ang="0">
                  <a:pos x="76" y="44"/>
                </a:cxn>
                <a:cxn ang="0">
                  <a:pos x="72" y="34"/>
                </a:cxn>
                <a:cxn ang="0">
                  <a:pos x="55" y="41"/>
                </a:cxn>
                <a:cxn ang="0">
                  <a:pos x="54" y="36"/>
                </a:cxn>
                <a:cxn ang="0">
                  <a:pos x="48" y="20"/>
                </a:cxn>
                <a:cxn ang="0">
                  <a:pos x="39" y="13"/>
                </a:cxn>
                <a:cxn ang="0">
                  <a:pos x="28" y="13"/>
                </a:cxn>
                <a:cxn ang="0">
                  <a:pos x="16" y="14"/>
                </a:cxn>
                <a:cxn ang="0">
                  <a:pos x="5" y="11"/>
                </a:cxn>
                <a:cxn ang="0">
                  <a:pos x="6" y="6"/>
                </a:cxn>
                <a:cxn ang="0">
                  <a:pos x="18" y="1"/>
                </a:cxn>
                <a:cxn ang="0">
                  <a:pos x="32" y="0"/>
                </a:cxn>
                <a:cxn ang="0">
                  <a:pos x="46" y="1"/>
                </a:cxn>
                <a:cxn ang="0">
                  <a:pos x="118" y="54"/>
                </a:cxn>
              </a:cxnLst>
              <a:rect l="0" t="0" r="r" b="b"/>
              <a:pathLst>
                <a:path w="177" h="316">
                  <a:moveTo>
                    <a:pt x="118" y="54"/>
                  </a:moveTo>
                  <a:lnTo>
                    <a:pt x="128" y="71"/>
                  </a:lnTo>
                  <a:lnTo>
                    <a:pt x="138" y="91"/>
                  </a:lnTo>
                  <a:lnTo>
                    <a:pt x="146" y="110"/>
                  </a:lnTo>
                  <a:lnTo>
                    <a:pt x="151" y="131"/>
                  </a:lnTo>
                  <a:lnTo>
                    <a:pt x="157" y="153"/>
                  </a:lnTo>
                  <a:lnTo>
                    <a:pt x="161" y="174"/>
                  </a:lnTo>
                  <a:lnTo>
                    <a:pt x="162" y="196"/>
                  </a:lnTo>
                  <a:lnTo>
                    <a:pt x="164" y="219"/>
                  </a:lnTo>
                  <a:lnTo>
                    <a:pt x="158" y="243"/>
                  </a:lnTo>
                  <a:lnTo>
                    <a:pt x="162" y="267"/>
                  </a:lnTo>
                  <a:lnTo>
                    <a:pt x="170" y="291"/>
                  </a:lnTo>
                  <a:lnTo>
                    <a:pt x="177" y="316"/>
                  </a:lnTo>
                  <a:lnTo>
                    <a:pt x="172" y="310"/>
                  </a:lnTo>
                  <a:lnTo>
                    <a:pt x="166" y="307"/>
                  </a:lnTo>
                  <a:lnTo>
                    <a:pt x="158" y="304"/>
                  </a:lnTo>
                  <a:lnTo>
                    <a:pt x="151" y="303"/>
                  </a:lnTo>
                  <a:lnTo>
                    <a:pt x="146" y="301"/>
                  </a:lnTo>
                  <a:lnTo>
                    <a:pt x="142" y="299"/>
                  </a:lnTo>
                  <a:lnTo>
                    <a:pt x="142" y="293"/>
                  </a:lnTo>
                  <a:lnTo>
                    <a:pt x="147" y="283"/>
                  </a:lnTo>
                  <a:lnTo>
                    <a:pt x="146" y="266"/>
                  </a:lnTo>
                  <a:lnTo>
                    <a:pt x="146" y="249"/>
                  </a:lnTo>
                  <a:lnTo>
                    <a:pt x="149" y="231"/>
                  </a:lnTo>
                  <a:lnTo>
                    <a:pt x="153" y="216"/>
                  </a:lnTo>
                  <a:lnTo>
                    <a:pt x="153" y="203"/>
                  </a:lnTo>
                  <a:lnTo>
                    <a:pt x="149" y="191"/>
                  </a:lnTo>
                  <a:lnTo>
                    <a:pt x="143" y="181"/>
                  </a:lnTo>
                  <a:lnTo>
                    <a:pt x="136" y="170"/>
                  </a:lnTo>
                  <a:lnTo>
                    <a:pt x="129" y="160"/>
                  </a:lnTo>
                  <a:lnTo>
                    <a:pt x="127" y="149"/>
                  </a:lnTo>
                  <a:lnTo>
                    <a:pt x="128" y="137"/>
                  </a:lnTo>
                  <a:lnTo>
                    <a:pt x="136" y="124"/>
                  </a:lnTo>
                  <a:lnTo>
                    <a:pt x="135" y="116"/>
                  </a:lnTo>
                  <a:lnTo>
                    <a:pt x="131" y="109"/>
                  </a:lnTo>
                  <a:lnTo>
                    <a:pt x="125" y="103"/>
                  </a:lnTo>
                  <a:lnTo>
                    <a:pt x="118" y="99"/>
                  </a:lnTo>
                  <a:lnTo>
                    <a:pt x="113" y="100"/>
                  </a:lnTo>
                  <a:lnTo>
                    <a:pt x="107" y="100"/>
                  </a:lnTo>
                  <a:lnTo>
                    <a:pt x="103" y="99"/>
                  </a:lnTo>
                  <a:lnTo>
                    <a:pt x="101" y="94"/>
                  </a:lnTo>
                  <a:lnTo>
                    <a:pt x="102" y="84"/>
                  </a:lnTo>
                  <a:lnTo>
                    <a:pt x="102" y="73"/>
                  </a:lnTo>
                  <a:lnTo>
                    <a:pt x="99" y="64"/>
                  </a:lnTo>
                  <a:lnTo>
                    <a:pt x="94" y="57"/>
                  </a:lnTo>
                  <a:lnTo>
                    <a:pt x="88" y="50"/>
                  </a:lnTo>
                  <a:lnTo>
                    <a:pt x="81" y="47"/>
                  </a:lnTo>
                  <a:lnTo>
                    <a:pt x="76" y="44"/>
                  </a:lnTo>
                  <a:lnTo>
                    <a:pt x="76" y="36"/>
                  </a:lnTo>
                  <a:lnTo>
                    <a:pt x="72" y="34"/>
                  </a:lnTo>
                  <a:lnTo>
                    <a:pt x="64" y="37"/>
                  </a:lnTo>
                  <a:lnTo>
                    <a:pt x="55" y="41"/>
                  </a:lnTo>
                  <a:lnTo>
                    <a:pt x="53" y="44"/>
                  </a:lnTo>
                  <a:lnTo>
                    <a:pt x="54" y="36"/>
                  </a:lnTo>
                  <a:lnTo>
                    <a:pt x="53" y="27"/>
                  </a:lnTo>
                  <a:lnTo>
                    <a:pt x="48" y="20"/>
                  </a:lnTo>
                  <a:lnTo>
                    <a:pt x="43" y="16"/>
                  </a:lnTo>
                  <a:lnTo>
                    <a:pt x="39" y="13"/>
                  </a:lnTo>
                  <a:lnTo>
                    <a:pt x="33" y="13"/>
                  </a:lnTo>
                  <a:lnTo>
                    <a:pt x="28" y="13"/>
                  </a:lnTo>
                  <a:lnTo>
                    <a:pt x="21" y="13"/>
                  </a:lnTo>
                  <a:lnTo>
                    <a:pt x="16" y="14"/>
                  </a:lnTo>
                  <a:lnTo>
                    <a:pt x="10" y="14"/>
                  </a:lnTo>
                  <a:lnTo>
                    <a:pt x="5" y="11"/>
                  </a:lnTo>
                  <a:lnTo>
                    <a:pt x="0" y="7"/>
                  </a:lnTo>
                  <a:lnTo>
                    <a:pt x="6" y="6"/>
                  </a:lnTo>
                  <a:lnTo>
                    <a:pt x="11" y="4"/>
                  </a:lnTo>
                  <a:lnTo>
                    <a:pt x="18" y="1"/>
                  </a:lnTo>
                  <a:lnTo>
                    <a:pt x="25" y="1"/>
                  </a:lnTo>
                  <a:lnTo>
                    <a:pt x="32" y="0"/>
                  </a:lnTo>
                  <a:lnTo>
                    <a:pt x="39" y="0"/>
                  </a:lnTo>
                  <a:lnTo>
                    <a:pt x="46" y="1"/>
                  </a:lnTo>
                  <a:lnTo>
                    <a:pt x="53" y="4"/>
                  </a:lnTo>
                  <a:lnTo>
                    <a:pt x="118" y="54"/>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3" name="Freeform 39"/>
            <p:cNvSpPr>
              <a:spLocks/>
            </p:cNvSpPr>
            <p:nvPr/>
          </p:nvSpPr>
          <p:spPr bwMode="auto">
            <a:xfrm>
              <a:off x="1282" y="1408"/>
              <a:ext cx="57" cy="67"/>
            </a:xfrm>
            <a:custGeom>
              <a:avLst/>
              <a:gdLst/>
              <a:ahLst/>
              <a:cxnLst>
                <a:cxn ang="0">
                  <a:pos x="112" y="26"/>
                </a:cxn>
                <a:cxn ang="0">
                  <a:pos x="104" y="39"/>
                </a:cxn>
                <a:cxn ang="0">
                  <a:pos x="99" y="57"/>
                </a:cxn>
                <a:cxn ang="0">
                  <a:pos x="96" y="76"/>
                </a:cxn>
                <a:cxn ang="0">
                  <a:pos x="89" y="92"/>
                </a:cxn>
                <a:cxn ang="0">
                  <a:pos x="33" y="134"/>
                </a:cxn>
                <a:cxn ang="0">
                  <a:pos x="25" y="132"/>
                </a:cxn>
                <a:cxn ang="0">
                  <a:pos x="16" y="124"/>
                </a:cxn>
                <a:cxn ang="0">
                  <a:pos x="8" y="116"/>
                </a:cxn>
                <a:cxn ang="0">
                  <a:pos x="0" y="110"/>
                </a:cxn>
                <a:cxn ang="0">
                  <a:pos x="4" y="93"/>
                </a:cxn>
                <a:cxn ang="0">
                  <a:pos x="12" y="76"/>
                </a:cxn>
                <a:cxn ang="0">
                  <a:pos x="23" y="62"/>
                </a:cxn>
                <a:cxn ang="0">
                  <a:pos x="37" y="53"/>
                </a:cxn>
                <a:cxn ang="0">
                  <a:pos x="30" y="66"/>
                </a:cxn>
                <a:cxn ang="0">
                  <a:pos x="23" y="79"/>
                </a:cxn>
                <a:cxn ang="0">
                  <a:pos x="18" y="93"/>
                </a:cxn>
                <a:cxn ang="0">
                  <a:pos x="15" y="107"/>
                </a:cxn>
                <a:cxn ang="0">
                  <a:pos x="20" y="114"/>
                </a:cxn>
                <a:cxn ang="0">
                  <a:pos x="29" y="119"/>
                </a:cxn>
                <a:cxn ang="0">
                  <a:pos x="36" y="120"/>
                </a:cxn>
                <a:cxn ang="0">
                  <a:pos x="42" y="116"/>
                </a:cxn>
                <a:cxn ang="0">
                  <a:pos x="52" y="93"/>
                </a:cxn>
                <a:cxn ang="0">
                  <a:pos x="62" y="72"/>
                </a:cxn>
                <a:cxn ang="0">
                  <a:pos x="68" y="49"/>
                </a:cxn>
                <a:cxn ang="0">
                  <a:pos x="64" y="24"/>
                </a:cxn>
                <a:cxn ang="0">
                  <a:pos x="105" y="0"/>
                </a:cxn>
                <a:cxn ang="0">
                  <a:pos x="110" y="6"/>
                </a:cxn>
                <a:cxn ang="0">
                  <a:pos x="111" y="13"/>
                </a:cxn>
                <a:cxn ang="0">
                  <a:pos x="111" y="19"/>
                </a:cxn>
                <a:cxn ang="0">
                  <a:pos x="112" y="26"/>
                </a:cxn>
              </a:cxnLst>
              <a:rect l="0" t="0" r="r" b="b"/>
              <a:pathLst>
                <a:path w="112" h="134">
                  <a:moveTo>
                    <a:pt x="112" y="26"/>
                  </a:moveTo>
                  <a:lnTo>
                    <a:pt x="104" y="39"/>
                  </a:lnTo>
                  <a:lnTo>
                    <a:pt x="99" y="57"/>
                  </a:lnTo>
                  <a:lnTo>
                    <a:pt x="96" y="76"/>
                  </a:lnTo>
                  <a:lnTo>
                    <a:pt x="89" y="92"/>
                  </a:lnTo>
                  <a:lnTo>
                    <a:pt x="33" y="134"/>
                  </a:lnTo>
                  <a:lnTo>
                    <a:pt x="25" y="132"/>
                  </a:lnTo>
                  <a:lnTo>
                    <a:pt x="16" y="124"/>
                  </a:lnTo>
                  <a:lnTo>
                    <a:pt x="8" y="116"/>
                  </a:lnTo>
                  <a:lnTo>
                    <a:pt x="0" y="110"/>
                  </a:lnTo>
                  <a:lnTo>
                    <a:pt x="4" y="93"/>
                  </a:lnTo>
                  <a:lnTo>
                    <a:pt x="12" y="76"/>
                  </a:lnTo>
                  <a:lnTo>
                    <a:pt x="23" y="62"/>
                  </a:lnTo>
                  <a:lnTo>
                    <a:pt x="37" y="53"/>
                  </a:lnTo>
                  <a:lnTo>
                    <a:pt x="30" y="66"/>
                  </a:lnTo>
                  <a:lnTo>
                    <a:pt x="23" y="79"/>
                  </a:lnTo>
                  <a:lnTo>
                    <a:pt x="18" y="93"/>
                  </a:lnTo>
                  <a:lnTo>
                    <a:pt x="15" y="107"/>
                  </a:lnTo>
                  <a:lnTo>
                    <a:pt x="20" y="114"/>
                  </a:lnTo>
                  <a:lnTo>
                    <a:pt x="29" y="119"/>
                  </a:lnTo>
                  <a:lnTo>
                    <a:pt x="36" y="120"/>
                  </a:lnTo>
                  <a:lnTo>
                    <a:pt x="42" y="116"/>
                  </a:lnTo>
                  <a:lnTo>
                    <a:pt x="52" y="93"/>
                  </a:lnTo>
                  <a:lnTo>
                    <a:pt x="62" y="72"/>
                  </a:lnTo>
                  <a:lnTo>
                    <a:pt x="68" y="49"/>
                  </a:lnTo>
                  <a:lnTo>
                    <a:pt x="64" y="24"/>
                  </a:lnTo>
                  <a:lnTo>
                    <a:pt x="105" y="0"/>
                  </a:lnTo>
                  <a:lnTo>
                    <a:pt x="110" y="6"/>
                  </a:lnTo>
                  <a:lnTo>
                    <a:pt x="111" y="13"/>
                  </a:lnTo>
                  <a:lnTo>
                    <a:pt x="111" y="19"/>
                  </a:lnTo>
                  <a:lnTo>
                    <a:pt x="112" y="26"/>
                  </a:lnTo>
                  <a:close/>
                </a:path>
              </a:pathLst>
            </a:custGeom>
            <a:solidFill>
              <a:srgbClr val="8C3F2B"/>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4" name="Freeform 40"/>
            <p:cNvSpPr>
              <a:spLocks/>
            </p:cNvSpPr>
            <p:nvPr/>
          </p:nvSpPr>
          <p:spPr bwMode="auto">
            <a:xfrm>
              <a:off x="1042" y="1425"/>
              <a:ext cx="92" cy="104"/>
            </a:xfrm>
            <a:custGeom>
              <a:avLst/>
              <a:gdLst/>
              <a:ahLst/>
              <a:cxnLst>
                <a:cxn ang="0">
                  <a:pos x="185" y="183"/>
                </a:cxn>
                <a:cxn ang="0">
                  <a:pos x="181" y="209"/>
                </a:cxn>
                <a:cxn ang="0">
                  <a:pos x="171" y="206"/>
                </a:cxn>
                <a:cxn ang="0">
                  <a:pos x="160" y="203"/>
                </a:cxn>
                <a:cxn ang="0">
                  <a:pos x="149" y="200"/>
                </a:cxn>
                <a:cxn ang="0">
                  <a:pos x="140" y="198"/>
                </a:cxn>
                <a:cxn ang="0">
                  <a:pos x="129" y="196"/>
                </a:cxn>
                <a:cxn ang="0">
                  <a:pos x="119" y="198"/>
                </a:cxn>
                <a:cxn ang="0">
                  <a:pos x="109" y="200"/>
                </a:cxn>
                <a:cxn ang="0">
                  <a:pos x="100" y="208"/>
                </a:cxn>
                <a:cxn ang="0">
                  <a:pos x="92" y="195"/>
                </a:cxn>
                <a:cxn ang="0">
                  <a:pos x="82" y="189"/>
                </a:cxn>
                <a:cxn ang="0">
                  <a:pos x="71" y="186"/>
                </a:cxn>
                <a:cxn ang="0">
                  <a:pos x="59" y="185"/>
                </a:cxn>
                <a:cxn ang="0">
                  <a:pos x="48" y="183"/>
                </a:cxn>
                <a:cxn ang="0">
                  <a:pos x="37" y="180"/>
                </a:cxn>
                <a:cxn ang="0">
                  <a:pos x="30" y="175"/>
                </a:cxn>
                <a:cxn ang="0">
                  <a:pos x="24" y="162"/>
                </a:cxn>
                <a:cxn ang="0">
                  <a:pos x="20" y="139"/>
                </a:cxn>
                <a:cxn ang="0">
                  <a:pos x="19" y="116"/>
                </a:cxn>
                <a:cxn ang="0">
                  <a:pos x="15" y="95"/>
                </a:cxn>
                <a:cxn ang="0">
                  <a:pos x="0" y="79"/>
                </a:cxn>
                <a:cxn ang="0">
                  <a:pos x="0" y="69"/>
                </a:cxn>
                <a:cxn ang="0">
                  <a:pos x="2" y="58"/>
                </a:cxn>
                <a:cxn ang="0">
                  <a:pos x="7" y="48"/>
                </a:cxn>
                <a:cxn ang="0">
                  <a:pos x="13" y="38"/>
                </a:cxn>
                <a:cxn ang="0">
                  <a:pos x="19" y="28"/>
                </a:cxn>
                <a:cxn ang="0">
                  <a:pos x="27" y="18"/>
                </a:cxn>
                <a:cxn ang="0">
                  <a:pos x="34" y="9"/>
                </a:cxn>
                <a:cxn ang="0">
                  <a:pos x="42" y="0"/>
                </a:cxn>
                <a:cxn ang="0">
                  <a:pos x="50" y="29"/>
                </a:cxn>
                <a:cxn ang="0">
                  <a:pos x="61" y="56"/>
                </a:cxn>
                <a:cxn ang="0">
                  <a:pos x="77" y="82"/>
                </a:cxn>
                <a:cxn ang="0">
                  <a:pos x="94" y="106"/>
                </a:cxn>
                <a:cxn ang="0">
                  <a:pos x="115" y="129"/>
                </a:cxn>
                <a:cxn ang="0">
                  <a:pos x="137" y="149"/>
                </a:cxn>
                <a:cxn ang="0">
                  <a:pos x="160" y="168"/>
                </a:cxn>
                <a:cxn ang="0">
                  <a:pos x="185" y="183"/>
                </a:cxn>
              </a:cxnLst>
              <a:rect l="0" t="0" r="r" b="b"/>
              <a:pathLst>
                <a:path w="185" h="209">
                  <a:moveTo>
                    <a:pt x="185" y="183"/>
                  </a:moveTo>
                  <a:lnTo>
                    <a:pt x="181" y="209"/>
                  </a:lnTo>
                  <a:lnTo>
                    <a:pt x="171" y="206"/>
                  </a:lnTo>
                  <a:lnTo>
                    <a:pt x="160" y="203"/>
                  </a:lnTo>
                  <a:lnTo>
                    <a:pt x="149" y="200"/>
                  </a:lnTo>
                  <a:lnTo>
                    <a:pt x="140" y="198"/>
                  </a:lnTo>
                  <a:lnTo>
                    <a:pt x="129" y="196"/>
                  </a:lnTo>
                  <a:lnTo>
                    <a:pt x="119" y="198"/>
                  </a:lnTo>
                  <a:lnTo>
                    <a:pt x="109" y="200"/>
                  </a:lnTo>
                  <a:lnTo>
                    <a:pt x="100" y="208"/>
                  </a:lnTo>
                  <a:lnTo>
                    <a:pt x="92" y="195"/>
                  </a:lnTo>
                  <a:lnTo>
                    <a:pt x="82" y="189"/>
                  </a:lnTo>
                  <a:lnTo>
                    <a:pt x="71" y="186"/>
                  </a:lnTo>
                  <a:lnTo>
                    <a:pt x="59" y="185"/>
                  </a:lnTo>
                  <a:lnTo>
                    <a:pt x="48" y="183"/>
                  </a:lnTo>
                  <a:lnTo>
                    <a:pt x="37" y="180"/>
                  </a:lnTo>
                  <a:lnTo>
                    <a:pt x="30" y="175"/>
                  </a:lnTo>
                  <a:lnTo>
                    <a:pt x="24" y="162"/>
                  </a:lnTo>
                  <a:lnTo>
                    <a:pt x="20" y="139"/>
                  </a:lnTo>
                  <a:lnTo>
                    <a:pt x="19" y="116"/>
                  </a:lnTo>
                  <a:lnTo>
                    <a:pt x="15" y="95"/>
                  </a:lnTo>
                  <a:lnTo>
                    <a:pt x="0" y="79"/>
                  </a:lnTo>
                  <a:lnTo>
                    <a:pt x="0" y="69"/>
                  </a:lnTo>
                  <a:lnTo>
                    <a:pt x="2" y="58"/>
                  </a:lnTo>
                  <a:lnTo>
                    <a:pt x="7" y="48"/>
                  </a:lnTo>
                  <a:lnTo>
                    <a:pt x="13" y="38"/>
                  </a:lnTo>
                  <a:lnTo>
                    <a:pt x="19" y="28"/>
                  </a:lnTo>
                  <a:lnTo>
                    <a:pt x="27" y="18"/>
                  </a:lnTo>
                  <a:lnTo>
                    <a:pt x="34" y="9"/>
                  </a:lnTo>
                  <a:lnTo>
                    <a:pt x="42" y="0"/>
                  </a:lnTo>
                  <a:lnTo>
                    <a:pt x="50" y="29"/>
                  </a:lnTo>
                  <a:lnTo>
                    <a:pt x="61" y="56"/>
                  </a:lnTo>
                  <a:lnTo>
                    <a:pt x="77" y="82"/>
                  </a:lnTo>
                  <a:lnTo>
                    <a:pt x="94" y="106"/>
                  </a:lnTo>
                  <a:lnTo>
                    <a:pt x="115" y="129"/>
                  </a:lnTo>
                  <a:lnTo>
                    <a:pt x="137" y="149"/>
                  </a:lnTo>
                  <a:lnTo>
                    <a:pt x="160" y="168"/>
                  </a:lnTo>
                  <a:lnTo>
                    <a:pt x="185" y="183"/>
                  </a:lnTo>
                  <a:close/>
                </a:path>
              </a:pathLst>
            </a:custGeom>
            <a:solidFill>
              <a:srgbClr val="8C3F2B"/>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5" name="Freeform 41"/>
            <p:cNvSpPr>
              <a:spLocks/>
            </p:cNvSpPr>
            <p:nvPr/>
          </p:nvSpPr>
          <p:spPr bwMode="auto">
            <a:xfrm>
              <a:off x="1051" y="1448"/>
              <a:ext cx="13" cy="14"/>
            </a:xfrm>
            <a:custGeom>
              <a:avLst/>
              <a:gdLst/>
              <a:ahLst/>
              <a:cxnLst>
                <a:cxn ang="0">
                  <a:pos x="25" y="15"/>
                </a:cxn>
                <a:cxn ang="0">
                  <a:pos x="25" y="25"/>
                </a:cxn>
                <a:cxn ang="0">
                  <a:pos x="19" y="27"/>
                </a:cxn>
                <a:cxn ang="0">
                  <a:pos x="12" y="22"/>
                </a:cxn>
                <a:cxn ang="0">
                  <a:pos x="7" y="17"/>
                </a:cxn>
                <a:cxn ang="0">
                  <a:pos x="0" y="12"/>
                </a:cxn>
                <a:cxn ang="0">
                  <a:pos x="5" y="0"/>
                </a:cxn>
                <a:cxn ang="0">
                  <a:pos x="11" y="1"/>
                </a:cxn>
                <a:cxn ang="0">
                  <a:pos x="16" y="5"/>
                </a:cxn>
                <a:cxn ang="0">
                  <a:pos x="21" y="11"/>
                </a:cxn>
                <a:cxn ang="0">
                  <a:pos x="25" y="15"/>
                </a:cxn>
              </a:cxnLst>
              <a:rect l="0" t="0" r="r" b="b"/>
              <a:pathLst>
                <a:path w="25" h="27">
                  <a:moveTo>
                    <a:pt x="25" y="15"/>
                  </a:moveTo>
                  <a:lnTo>
                    <a:pt x="25" y="25"/>
                  </a:lnTo>
                  <a:lnTo>
                    <a:pt x="19" y="27"/>
                  </a:lnTo>
                  <a:lnTo>
                    <a:pt x="12" y="22"/>
                  </a:lnTo>
                  <a:lnTo>
                    <a:pt x="7" y="17"/>
                  </a:lnTo>
                  <a:lnTo>
                    <a:pt x="0" y="12"/>
                  </a:lnTo>
                  <a:lnTo>
                    <a:pt x="5" y="0"/>
                  </a:lnTo>
                  <a:lnTo>
                    <a:pt x="11" y="1"/>
                  </a:lnTo>
                  <a:lnTo>
                    <a:pt x="16" y="5"/>
                  </a:lnTo>
                  <a:lnTo>
                    <a:pt x="21" y="11"/>
                  </a:lnTo>
                  <a:lnTo>
                    <a:pt x="25" y="15"/>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6" name="Freeform 42"/>
            <p:cNvSpPr>
              <a:spLocks/>
            </p:cNvSpPr>
            <p:nvPr/>
          </p:nvSpPr>
          <p:spPr bwMode="auto">
            <a:xfrm>
              <a:off x="688" y="1456"/>
              <a:ext cx="75" cy="92"/>
            </a:xfrm>
            <a:custGeom>
              <a:avLst/>
              <a:gdLst/>
              <a:ahLst/>
              <a:cxnLst>
                <a:cxn ang="0">
                  <a:pos x="150" y="45"/>
                </a:cxn>
                <a:cxn ang="0">
                  <a:pos x="139" y="59"/>
                </a:cxn>
                <a:cxn ang="0">
                  <a:pos x="131" y="75"/>
                </a:cxn>
                <a:cxn ang="0">
                  <a:pos x="127" y="93"/>
                </a:cxn>
                <a:cxn ang="0">
                  <a:pos x="124" y="110"/>
                </a:cxn>
                <a:cxn ang="0">
                  <a:pos x="120" y="129"/>
                </a:cxn>
                <a:cxn ang="0">
                  <a:pos x="117" y="146"/>
                </a:cxn>
                <a:cxn ang="0">
                  <a:pos x="110" y="163"/>
                </a:cxn>
                <a:cxn ang="0">
                  <a:pos x="101" y="177"/>
                </a:cxn>
                <a:cxn ang="0">
                  <a:pos x="90" y="180"/>
                </a:cxn>
                <a:cxn ang="0">
                  <a:pos x="79" y="182"/>
                </a:cxn>
                <a:cxn ang="0">
                  <a:pos x="66" y="183"/>
                </a:cxn>
                <a:cxn ang="0">
                  <a:pos x="54" y="183"/>
                </a:cxn>
                <a:cxn ang="0">
                  <a:pos x="40" y="183"/>
                </a:cxn>
                <a:cxn ang="0">
                  <a:pos x="28" y="182"/>
                </a:cxn>
                <a:cxn ang="0">
                  <a:pos x="16" y="182"/>
                </a:cxn>
                <a:cxn ang="0">
                  <a:pos x="3" y="180"/>
                </a:cxn>
                <a:cxn ang="0">
                  <a:pos x="5" y="169"/>
                </a:cxn>
                <a:cxn ang="0">
                  <a:pos x="11" y="159"/>
                </a:cxn>
                <a:cxn ang="0">
                  <a:pos x="18" y="150"/>
                </a:cxn>
                <a:cxn ang="0">
                  <a:pos x="16" y="139"/>
                </a:cxn>
                <a:cxn ang="0">
                  <a:pos x="7" y="132"/>
                </a:cxn>
                <a:cxn ang="0">
                  <a:pos x="2" y="123"/>
                </a:cxn>
                <a:cxn ang="0">
                  <a:pos x="0" y="115"/>
                </a:cxn>
                <a:cxn ang="0">
                  <a:pos x="3" y="105"/>
                </a:cxn>
                <a:cxn ang="0">
                  <a:pos x="9" y="100"/>
                </a:cxn>
                <a:cxn ang="0">
                  <a:pos x="16" y="97"/>
                </a:cxn>
                <a:cxn ang="0">
                  <a:pos x="22" y="95"/>
                </a:cxn>
                <a:cxn ang="0">
                  <a:pos x="29" y="90"/>
                </a:cxn>
                <a:cxn ang="0">
                  <a:pos x="36" y="87"/>
                </a:cxn>
                <a:cxn ang="0">
                  <a:pos x="42" y="82"/>
                </a:cxn>
                <a:cxn ang="0">
                  <a:pos x="47" y="76"/>
                </a:cxn>
                <a:cxn ang="0">
                  <a:pos x="50" y="67"/>
                </a:cxn>
                <a:cxn ang="0">
                  <a:pos x="58" y="60"/>
                </a:cxn>
                <a:cxn ang="0">
                  <a:pos x="66" y="53"/>
                </a:cxn>
                <a:cxn ang="0">
                  <a:pos x="74" y="45"/>
                </a:cxn>
                <a:cxn ang="0">
                  <a:pos x="83" y="36"/>
                </a:cxn>
                <a:cxn ang="0">
                  <a:pos x="90" y="27"/>
                </a:cxn>
                <a:cxn ang="0">
                  <a:pos x="96" y="19"/>
                </a:cxn>
                <a:cxn ang="0">
                  <a:pos x="103" y="9"/>
                </a:cxn>
                <a:cxn ang="0">
                  <a:pos x="110" y="0"/>
                </a:cxn>
                <a:cxn ang="0">
                  <a:pos x="116" y="15"/>
                </a:cxn>
                <a:cxn ang="0">
                  <a:pos x="127" y="26"/>
                </a:cxn>
                <a:cxn ang="0">
                  <a:pos x="139" y="36"/>
                </a:cxn>
                <a:cxn ang="0">
                  <a:pos x="150" y="45"/>
                </a:cxn>
              </a:cxnLst>
              <a:rect l="0" t="0" r="r" b="b"/>
              <a:pathLst>
                <a:path w="150" h="183">
                  <a:moveTo>
                    <a:pt x="150" y="45"/>
                  </a:moveTo>
                  <a:lnTo>
                    <a:pt x="139" y="59"/>
                  </a:lnTo>
                  <a:lnTo>
                    <a:pt x="131" y="75"/>
                  </a:lnTo>
                  <a:lnTo>
                    <a:pt x="127" y="93"/>
                  </a:lnTo>
                  <a:lnTo>
                    <a:pt x="124" y="110"/>
                  </a:lnTo>
                  <a:lnTo>
                    <a:pt x="120" y="129"/>
                  </a:lnTo>
                  <a:lnTo>
                    <a:pt x="117" y="146"/>
                  </a:lnTo>
                  <a:lnTo>
                    <a:pt x="110" y="163"/>
                  </a:lnTo>
                  <a:lnTo>
                    <a:pt x="101" y="177"/>
                  </a:lnTo>
                  <a:lnTo>
                    <a:pt x="90" y="180"/>
                  </a:lnTo>
                  <a:lnTo>
                    <a:pt x="79" y="182"/>
                  </a:lnTo>
                  <a:lnTo>
                    <a:pt x="66" y="183"/>
                  </a:lnTo>
                  <a:lnTo>
                    <a:pt x="54" y="183"/>
                  </a:lnTo>
                  <a:lnTo>
                    <a:pt x="40" y="183"/>
                  </a:lnTo>
                  <a:lnTo>
                    <a:pt x="28" y="182"/>
                  </a:lnTo>
                  <a:lnTo>
                    <a:pt x="16" y="182"/>
                  </a:lnTo>
                  <a:lnTo>
                    <a:pt x="3" y="180"/>
                  </a:lnTo>
                  <a:lnTo>
                    <a:pt x="5" y="169"/>
                  </a:lnTo>
                  <a:lnTo>
                    <a:pt x="11" y="159"/>
                  </a:lnTo>
                  <a:lnTo>
                    <a:pt x="18" y="150"/>
                  </a:lnTo>
                  <a:lnTo>
                    <a:pt x="16" y="139"/>
                  </a:lnTo>
                  <a:lnTo>
                    <a:pt x="7" y="132"/>
                  </a:lnTo>
                  <a:lnTo>
                    <a:pt x="2" y="123"/>
                  </a:lnTo>
                  <a:lnTo>
                    <a:pt x="0" y="115"/>
                  </a:lnTo>
                  <a:lnTo>
                    <a:pt x="3" y="105"/>
                  </a:lnTo>
                  <a:lnTo>
                    <a:pt x="9" y="100"/>
                  </a:lnTo>
                  <a:lnTo>
                    <a:pt x="16" y="97"/>
                  </a:lnTo>
                  <a:lnTo>
                    <a:pt x="22" y="95"/>
                  </a:lnTo>
                  <a:lnTo>
                    <a:pt x="29" y="90"/>
                  </a:lnTo>
                  <a:lnTo>
                    <a:pt x="36" y="87"/>
                  </a:lnTo>
                  <a:lnTo>
                    <a:pt x="42" y="82"/>
                  </a:lnTo>
                  <a:lnTo>
                    <a:pt x="47" y="76"/>
                  </a:lnTo>
                  <a:lnTo>
                    <a:pt x="50" y="67"/>
                  </a:lnTo>
                  <a:lnTo>
                    <a:pt x="58" y="60"/>
                  </a:lnTo>
                  <a:lnTo>
                    <a:pt x="66" y="53"/>
                  </a:lnTo>
                  <a:lnTo>
                    <a:pt x="74" y="45"/>
                  </a:lnTo>
                  <a:lnTo>
                    <a:pt x="83" y="36"/>
                  </a:lnTo>
                  <a:lnTo>
                    <a:pt x="90" y="27"/>
                  </a:lnTo>
                  <a:lnTo>
                    <a:pt x="96" y="19"/>
                  </a:lnTo>
                  <a:lnTo>
                    <a:pt x="103" y="9"/>
                  </a:lnTo>
                  <a:lnTo>
                    <a:pt x="110" y="0"/>
                  </a:lnTo>
                  <a:lnTo>
                    <a:pt x="116" y="15"/>
                  </a:lnTo>
                  <a:lnTo>
                    <a:pt x="127" y="26"/>
                  </a:lnTo>
                  <a:lnTo>
                    <a:pt x="139" y="36"/>
                  </a:lnTo>
                  <a:lnTo>
                    <a:pt x="150" y="45"/>
                  </a:lnTo>
                  <a:close/>
                </a:path>
              </a:pathLst>
            </a:custGeom>
            <a:solidFill>
              <a:srgbClr val="CCA58C"/>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7" name="Freeform 43"/>
            <p:cNvSpPr>
              <a:spLocks/>
            </p:cNvSpPr>
            <p:nvPr/>
          </p:nvSpPr>
          <p:spPr bwMode="auto">
            <a:xfrm>
              <a:off x="1095" y="1468"/>
              <a:ext cx="50" cy="43"/>
            </a:xfrm>
            <a:custGeom>
              <a:avLst/>
              <a:gdLst/>
              <a:ahLst/>
              <a:cxnLst>
                <a:cxn ang="0">
                  <a:pos x="30" y="23"/>
                </a:cxn>
                <a:cxn ang="0">
                  <a:pos x="37" y="29"/>
                </a:cxn>
                <a:cxn ang="0">
                  <a:pos x="44" y="34"/>
                </a:cxn>
                <a:cxn ang="0">
                  <a:pos x="49" y="39"/>
                </a:cxn>
                <a:cxn ang="0">
                  <a:pos x="53" y="44"/>
                </a:cxn>
                <a:cxn ang="0">
                  <a:pos x="59" y="47"/>
                </a:cxn>
                <a:cxn ang="0">
                  <a:pos x="63" y="49"/>
                </a:cxn>
                <a:cxn ang="0">
                  <a:pos x="68" y="49"/>
                </a:cxn>
                <a:cxn ang="0">
                  <a:pos x="75" y="44"/>
                </a:cxn>
                <a:cxn ang="0">
                  <a:pos x="81" y="57"/>
                </a:cxn>
                <a:cxn ang="0">
                  <a:pos x="89" y="66"/>
                </a:cxn>
                <a:cxn ang="0">
                  <a:pos x="97" y="74"/>
                </a:cxn>
                <a:cxn ang="0">
                  <a:pos x="100" y="87"/>
                </a:cxn>
                <a:cxn ang="0">
                  <a:pos x="86" y="79"/>
                </a:cxn>
                <a:cxn ang="0">
                  <a:pos x="72" y="70"/>
                </a:cxn>
                <a:cxn ang="0">
                  <a:pos x="59" y="60"/>
                </a:cxn>
                <a:cxn ang="0">
                  <a:pos x="46" y="52"/>
                </a:cxn>
                <a:cxn ang="0">
                  <a:pos x="34" y="42"/>
                </a:cxn>
                <a:cxn ang="0">
                  <a:pos x="22" y="30"/>
                </a:cxn>
                <a:cxn ang="0">
                  <a:pos x="11" y="19"/>
                </a:cxn>
                <a:cxn ang="0">
                  <a:pos x="0" y="6"/>
                </a:cxn>
                <a:cxn ang="0">
                  <a:pos x="5" y="0"/>
                </a:cxn>
                <a:cxn ang="0">
                  <a:pos x="13" y="2"/>
                </a:cxn>
                <a:cxn ang="0">
                  <a:pos x="22" y="7"/>
                </a:cxn>
                <a:cxn ang="0">
                  <a:pos x="27" y="14"/>
                </a:cxn>
                <a:cxn ang="0">
                  <a:pos x="30" y="23"/>
                </a:cxn>
              </a:cxnLst>
              <a:rect l="0" t="0" r="r" b="b"/>
              <a:pathLst>
                <a:path w="100" h="87">
                  <a:moveTo>
                    <a:pt x="30" y="23"/>
                  </a:moveTo>
                  <a:lnTo>
                    <a:pt x="37" y="29"/>
                  </a:lnTo>
                  <a:lnTo>
                    <a:pt x="44" y="34"/>
                  </a:lnTo>
                  <a:lnTo>
                    <a:pt x="49" y="39"/>
                  </a:lnTo>
                  <a:lnTo>
                    <a:pt x="53" y="44"/>
                  </a:lnTo>
                  <a:lnTo>
                    <a:pt x="59" y="47"/>
                  </a:lnTo>
                  <a:lnTo>
                    <a:pt x="63" y="49"/>
                  </a:lnTo>
                  <a:lnTo>
                    <a:pt x="68" y="49"/>
                  </a:lnTo>
                  <a:lnTo>
                    <a:pt x="75" y="44"/>
                  </a:lnTo>
                  <a:lnTo>
                    <a:pt x="81" y="57"/>
                  </a:lnTo>
                  <a:lnTo>
                    <a:pt x="89" y="66"/>
                  </a:lnTo>
                  <a:lnTo>
                    <a:pt x="97" y="74"/>
                  </a:lnTo>
                  <a:lnTo>
                    <a:pt x="100" y="87"/>
                  </a:lnTo>
                  <a:lnTo>
                    <a:pt x="86" y="79"/>
                  </a:lnTo>
                  <a:lnTo>
                    <a:pt x="72" y="70"/>
                  </a:lnTo>
                  <a:lnTo>
                    <a:pt x="59" y="60"/>
                  </a:lnTo>
                  <a:lnTo>
                    <a:pt x="46" y="52"/>
                  </a:lnTo>
                  <a:lnTo>
                    <a:pt x="34" y="42"/>
                  </a:lnTo>
                  <a:lnTo>
                    <a:pt x="22" y="30"/>
                  </a:lnTo>
                  <a:lnTo>
                    <a:pt x="11" y="19"/>
                  </a:lnTo>
                  <a:lnTo>
                    <a:pt x="0" y="6"/>
                  </a:lnTo>
                  <a:lnTo>
                    <a:pt x="5" y="0"/>
                  </a:lnTo>
                  <a:lnTo>
                    <a:pt x="13" y="2"/>
                  </a:lnTo>
                  <a:lnTo>
                    <a:pt x="22" y="7"/>
                  </a:lnTo>
                  <a:lnTo>
                    <a:pt x="27" y="14"/>
                  </a:lnTo>
                  <a:lnTo>
                    <a:pt x="30" y="23"/>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8" name="Freeform 44"/>
            <p:cNvSpPr>
              <a:spLocks/>
            </p:cNvSpPr>
            <p:nvPr/>
          </p:nvSpPr>
          <p:spPr bwMode="auto">
            <a:xfrm>
              <a:off x="1237" y="1468"/>
              <a:ext cx="88" cy="146"/>
            </a:xfrm>
            <a:custGeom>
              <a:avLst/>
              <a:gdLst/>
              <a:ahLst/>
              <a:cxnLst>
                <a:cxn ang="0">
                  <a:pos x="25" y="293"/>
                </a:cxn>
                <a:cxn ang="0">
                  <a:pos x="15" y="283"/>
                </a:cxn>
                <a:cxn ang="0">
                  <a:pos x="9" y="269"/>
                </a:cxn>
                <a:cxn ang="0">
                  <a:pos x="5" y="254"/>
                </a:cxn>
                <a:cxn ang="0">
                  <a:pos x="0" y="240"/>
                </a:cxn>
                <a:cxn ang="0">
                  <a:pos x="125" y="39"/>
                </a:cxn>
                <a:cxn ang="0">
                  <a:pos x="131" y="34"/>
                </a:cxn>
                <a:cxn ang="0">
                  <a:pos x="137" y="30"/>
                </a:cxn>
                <a:cxn ang="0">
                  <a:pos x="144" y="27"/>
                </a:cxn>
                <a:cxn ang="0">
                  <a:pos x="151" y="23"/>
                </a:cxn>
                <a:cxn ang="0">
                  <a:pos x="158" y="19"/>
                </a:cxn>
                <a:cxn ang="0">
                  <a:pos x="165" y="13"/>
                </a:cxn>
                <a:cxn ang="0">
                  <a:pos x="170" y="7"/>
                </a:cxn>
                <a:cxn ang="0">
                  <a:pos x="176" y="0"/>
                </a:cxn>
                <a:cxn ang="0">
                  <a:pos x="165" y="40"/>
                </a:cxn>
                <a:cxn ang="0">
                  <a:pos x="151" y="79"/>
                </a:cxn>
                <a:cxn ang="0">
                  <a:pos x="135" y="117"/>
                </a:cxn>
                <a:cxn ang="0">
                  <a:pos x="117" y="153"/>
                </a:cxn>
                <a:cxn ang="0">
                  <a:pos x="96" y="189"/>
                </a:cxn>
                <a:cxn ang="0">
                  <a:pos x="73" y="224"/>
                </a:cxn>
                <a:cxn ang="0">
                  <a:pos x="50" y="259"/>
                </a:cxn>
                <a:cxn ang="0">
                  <a:pos x="25" y="293"/>
                </a:cxn>
              </a:cxnLst>
              <a:rect l="0" t="0" r="r" b="b"/>
              <a:pathLst>
                <a:path w="176" h="293">
                  <a:moveTo>
                    <a:pt x="25" y="293"/>
                  </a:moveTo>
                  <a:lnTo>
                    <a:pt x="15" y="283"/>
                  </a:lnTo>
                  <a:lnTo>
                    <a:pt x="9" y="269"/>
                  </a:lnTo>
                  <a:lnTo>
                    <a:pt x="5" y="254"/>
                  </a:lnTo>
                  <a:lnTo>
                    <a:pt x="0" y="240"/>
                  </a:lnTo>
                  <a:lnTo>
                    <a:pt x="125" y="39"/>
                  </a:lnTo>
                  <a:lnTo>
                    <a:pt x="131" y="34"/>
                  </a:lnTo>
                  <a:lnTo>
                    <a:pt x="137" y="30"/>
                  </a:lnTo>
                  <a:lnTo>
                    <a:pt x="144" y="27"/>
                  </a:lnTo>
                  <a:lnTo>
                    <a:pt x="151" y="23"/>
                  </a:lnTo>
                  <a:lnTo>
                    <a:pt x="158" y="19"/>
                  </a:lnTo>
                  <a:lnTo>
                    <a:pt x="165" y="13"/>
                  </a:lnTo>
                  <a:lnTo>
                    <a:pt x="170" y="7"/>
                  </a:lnTo>
                  <a:lnTo>
                    <a:pt x="176" y="0"/>
                  </a:lnTo>
                  <a:lnTo>
                    <a:pt x="165" y="40"/>
                  </a:lnTo>
                  <a:lnTo>
                    <a:pt x="151" y="79"/>
                  </a:lnTo>
                  <a:lnTo>
                    <a:pt x="135" y="117"/>
                  </a:lnTo>
                  <a:lnTo>
                    <a:pt x="117" y="153"/>
                  </a:lnTo>
                  <a:lnTo>
                    <a:pt x="96" y="189"/>
                  </a:lnTo>
                  <a:lnTo>
                    <a:pt x="73" y="224"/>
                  </a:lnTo>
                  <a:lnTo>
                    <a:pt x="50" y="259"/>
                  </a:lnTo>
                  <a:lnTo>
                    <a:pt x="25" y="293"/>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69" name="Freeform 45"/>
            <p:cNvSpPr>
              <a:spLocks/>
            </p:cNvSpPr>
            <p:nvPr/>
          </p:nvSpPr>
          <p:spPr bwMode="auto">
            <a:xfrm>
              <a:off x="732" y="1471"/>
              <a:ext cx="14" cy="16"/>
            </a:xfrm>
            <a:custGeom>
              <a:avLst/>
              <a:gdLst/>
              <a:ahLst/>
              <a:cxnLst>
                <a:cxn ang="0">
                  <a:pos x="28" y="12"/>
                </a:cxn>
                <a:cxn ang="0">
                  <a:pos x="26" y="17"/>
                </a:cxn>
                <a:cxn ang="0">
                  <a:pos x="23" y="23"/>
                </a:cxn>
                <a:cxn ang="0">
                  <a:pos x="22" y="27"/>
                </a:cxn>
                <a:cxn ang="0">
                  <a:pos x="18" y="32"/>
                </a:cxn>
                <a:cxn ang="0">
                  <a:pos x="13" y="29"/>
                </a:cxn>
                <a:cxn ang="0">
                  <a:pos x="7" y="26"/>
                </a:cxn>
                <a:cxn ang="0">
                  <a:pos x="3" y="23"/>
                </a:cxn>
                <a:cxn ang="0">
                  <a:pos x="0" y="17"/>
                </a:cxn>
                <a:cxn ang="0">
                  <a:pos x="3" y="6"/>
                </a:cxn>
                <a:cxn ang="0">
                  <a:pos x="11" y="0"/>
                </a:cxn>
                <a:cxn ang="0">
                  <a:pos x="21" y="2"/>
                </a:cxn>
                <a:cxn ang="0">
                  <a:pos x="28" y="12"/>
                </a:cxn>
              </a:cxnLst>
              <a:rect l="0" t="0" r="r" b="b"/>
              <a:pathLst>
                <a:path w="28" h="32">
                  <a:moveTo>
                    <a:pt x="28" y="12"/>
                  </a:moveTo>
                  <a:lnTo>
                    <a:pt x="26" y="17"/>
                  </a:lnTo>
                  <a:lnTo>
                    <a:pt x="23" y="23"/>
                  </a:lnTo>
                  <a:lnTo>
                    <a:pt x="22" y="27"/>
                  </a:lnTo>
                  <a:lnTo>
                    <a:pt x="18" y="32"/>
                  </a:lnTo>
                  <a:lnTo>
                    <a:pt x="13" y="29"/>
                  </a:lnTo>
                  <a:lnTo>
                    <a:pt x="7" y="26"/>
                  </a:lnTo>
                  <a:lnTo>
                    <a:pt x="3" y="23"/>
                  </a:lnTo>
                  <a:lnTo>
                    <a:pt x="0" y="17"/>
                  </a:lnTo>
                  <a:lnTo>
                    <a:pt x="3" y="6"/>
                  </a:lnTo>
                  <a:lnTo>
                    <a:pt x="11" y="0"/>
                  </a:lnTo>
                  <a:lnTo>
                    <a:pt x="21" y="2"/>
                  </a:lnTo>
                  <a:lnTo>
                    <a:pt x="28" y="12"/>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0" name="Freeform 46"/>
            <p:cNvSpPr>
              <a:spLocks/>
            </p:cNvSpPr>
            <p:nvPr/>
          </p:nvSpPr>
          <p:spPr bwMode="auto">
            <a:xfrm>
              <a:off x="1189" y="1472"/>
              <a:ext cx="100" cy="118"/>
            </a:xfrm>
            <a:custGeom>
              <a:avLst/>
              <a:gdLst/>
              <a:ahLst/>
              <a:cxnLst>
                <a:cxn ang="0">
                  <a:pos x="202" y="24"/>
                </a:cxn>
                <a:cxn ang="0">
                  <a:pos x="59" y="235"/>
                </a:cxn>
                <a:cxn ang="0">
                  <a:pos x="52" y="220"/>
                </a:cxn>
                <a:cxn ang="0">
                  <a:pos x="44" y="204"/>
                </a:cxn>
                <a:cxn ang="0">
                  <a:pos x="37" y="188"/>
                </a:cxn>
                <a:cxn ang="0">
                  <a:pos x="30" y="173"/>
                </a:cxn>
                <a:cxn ang="0">
                  <a:pos x="22" y="155"/>
                </a:cxn>
                <a:cxn ang="0">
                  <a:pos x="15" y="140"/>
                </a:cxn>
                <a:cxn ang="0">
                  <a:pos x="7" y="123"/>
                </a:cxn>
                <a:cxn ang="0">
                  <a:pos x="0" y="107"/>
                </a:cxn>
                <a:cxn ang="0">
                  <a:pos x="25" y="98"/>
                </a:cxn>
                <a:cxn ang="0">
                  <a:pos x="48" y="88"/>
                </a:cxn>
                <a:cxn ang="0">
                  <a:pos x="71" y="75"/>
                </a:cxn>
                <a:cxn ang="0">
                  <a:pos x="93" y="63"/>
                </a:cxn>
                <a:cxn ang="0">
                  <a:pos x="115" y="48"/>
                </a:cxn>
                <a:cxn ang="0">
                  <a:pos x="137" y="34"/>
                </a:cxn>
                <a:cxn ang="0">
                  <a:pos x="158" y="17"/>
                </a:cxn>
                <a:cxn ang="0">
                  <a:pos x="178" y="0"/>
                </a:cxn>
                <a:cxn ang="0">
                  <a:pos x="202" y="24"/>
                </a:cxn>
              </a:cxnLst>
              <a:rect l="0" t="0" r="r" b="b"/>
              <a:pathLst>
                <a:path w="202" h="235">
                  <a:moveTo>
                    <a:pt x="202" y="24"/>
                  </a:moveTo>
                  <a:lnTo>
                    <a:pt x="59" y="235"/>
                  </a:lnTo>
                  <a:lnTo>
                    <a:pt x="52" y="220"/>
                  </a:lnTo>
                  <a:lnTo>
                    <a:pt x="44" y="204"/>
                  </a:lnTo>
                  <a:lnTo>
                    <a:pt x="37" y="188"/>
                  </a:lnTo>
                  <a:lnTo>
                    <a:pt x="30" y="173"/>
                  </a:lnTo>
                  <a:lnTo>
                    <a:pt x="22" y="155"/>
                  </a:lnTo>
                  <a:lnTo>
                    <a:pt x="15" y="140"/>
                  </a:lnTo>
                  <a:lnTo>
                    <a:pt x="7" y="123"/>
                  </a:lnTo>
                  <a:lnTo>
                    <a:pt x="0" y="107"/>
                  </a:lnTo>
                  <a:lnTo>
                    <a:pt x="25" y="98"/>
                  </a:lnTo>
                  <a:lnTo>
                    <a:pt x="48" y="88"/>
                  </a:lnTo>
                  <a:lnTo>
                    <a:pt x="71" y="75"/>
                  </a:lnTo>
                  <a:lnTo>
                    <a:pt x="93" y="63"/>
                  </a:lnTo>
                  <a:lnTo>
                    <a:pt x="115" y="48"/>
                  </a:lnTo>
                  <a:lnTo>
                    <a:pt x="137" y="34"/>
                  </a:lnTo>
                  <a:lnTo>
                    <a:pt x="158" y="17"/>
                  </a:lnTo>
                  <a:lnTo>
                    <a:pt x="178" y="0"/>
                  </a:lnTo>
                  <a:lnTo>
                    <a:pt x="202" y="24"/>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1" name="Freeform 47"/>
            <p:cNvSpPr>
              <a:spLocks/>
            </p:cNvSpPr>
            <p:nvPr/>
          </p:nvSpPr>
          <p:spPr bwMode="auto">
            <a:xfrm>
              <a:off x="770" y="1520"/>
              <a:ext cx="50" cy="70"/>
            </a:xfrm>
            <a:custGeom>
              <a:avLst/>
              <a:gdLst/>
              <a:ahLst/>
              <a:cxnLst>
                <a:cxn ang="0">
                  <a:pos x="90" y="66"/>
                </a:cxn>
                <a:cxn ang="0">
                  <a:pos x="93" y="85"/>
                </a:cxn>
                <a:cxn ang="0">
                  <a:pos x="95" y="105"/>
                </a:cxn>
                <a:cxn ang="0">
                  <a:pos x="97" y="123"/>
                </a:cxn>
                <a:cxn ang="0">
                  <a:pos x="99" y="142"/>
                </a:cxn>
                <a:cxn ang="0">
                  <a:pos x="86" y="142"/>
                </a:cxn>
                <a:cxn ang="0">
                  <a:pos x="78" y="132"/>
                </a:cxn>
                <a:cxn ang="0">
                  <a:pos x="71" y="118"/>
                </a:cxn>
                <a:cxn ang="0">
                  <a:pos x="64" y="109"/>
                </a:cxn>
                <a:cxn ang="0">
                  <a:pos x="56" y="105"/>
                </a:cxn>
                <a:cxn ang="0">
                  <a:pos x="49" y="100"/>
                </a:cxn>
                <a:cxn ang="0">
                  <a:pos x="42" y="95"/>
                </a:cxn>
                <a:cxn ang="0">
                  <a:pos x="37" y="89"/>
                </a:cxn>
                <a:cxn ang="0">
                  <a:pos x="31" y="83"/>
                </a:cxn>
                <a:cxn ang="0">
                  <a:pos x="26" y="79"/>
                </a:cxn>
                <a:cxn ang="0">
                  <a:pos x="21" y="75"/>
                </a:cxn>
                <a:cxn ang="0">
                  <a:pos x="14" y="72"/>
                </a:cxn>
                <a:cxn ang="0">
                  <a:pos x="5" y="62"/>
                </a:cxn>
                <a:cxn ang="0">
                  <a:pos x="1" y="50"/>
                </a:cxn>
                <a:cxn ang="0">
                  <a:pos x="0" y="38"/>
                </a:cxn>
                <a:cxn ang="0">
                  <a:pos x="3" y="25"/>
                </a:cxn>
                <a:cxn ang="0">
                  <a:pos x="16" y="0"/>
                </a:cxn>
                <a:cxn ang="0">
                  <a:pos x="29" y="3"/>
                </a:cxn>
                <a:cxn ang="0">
                  <a:pos x="40" y="10"/>
                </a:cxn>
                <a:cxn ang="0">
                  <a:pos x="49" y="19"/>
                </a:cxn>
                <a:cxn ang="0">
                  <a:pos x="56" y="29"/>
                </a:cxn>
                <a:cxn ang="0">
                  <a:pos x="64" y="39"/>
                </a:cxn>
                <a:cxn ang="0">
                  <a:pos x="71" y="49"/>
                </a:cxn>
                <a:cxn ang="0">
                  <a:pos x="81" y="59"/>
                </a:cxn>
                <a:cxn ang="0">
                  <a:pos x="90" y="66"/>
                </a:cxn>
              </a:cxnLst>
              <a:rect l="0" t="0" r="r" b="b"/>
              <a:pathLst>
                <a:path w="99" h="142">
                  <a:moveTo>
                    <a:pt x="90" y="66"/>
                  </a:moveTo>
                  <a:lnTo>
                    <a:pt x="93" y="85"/>
                  </a:lnTo>
                  <a:lnTo>
                    <a:pt x="95" y="105"/>
                  </a:lnTo>
                  <a:lnTo>
                    <a:pt x="97" y="123"/>
                  </a:lnTo>
                  <a:lnTo>
                    <a:pt x="99" y="142"/>
                  </a:lnTo>
                  <a:lnTo>
                    <a:pt x="86" y="142"/>
                  </a:lnTo>
                  <a:lnTo>
                    <a:pt x="78" y="132"/>
                  </a:lnTo>
                  <a:lnTo>
                    <a:pt x="71" y="118"/>
                  </a:lnTo>
                  <a:lnTo>
                    <a:pt x="64" y="109"/>
                  </a:lnTo>
                  <a:lnTo>
                    <a:pt x="56" y="105"/>
                  </a:lnTo>
                  <a:lnTo>
                    <a:pt x="49" y="100"/>
                  </a:lnTo>
                  <a:lnTo>
                    <a:pt x="42" y="95"/>
                  </a:lnTo>
                  <a:lnTo>
                    <a:pt x="37" y="89"/>
                  </a:lnTo>
                  <a:lnTo>
                    <a:pt x="31" y="83"/>
                  </a:lnTo>
                  <a:lnTo>
                    <a:pt x="26" y="79"/>
                  </a:lnTo>
                  <a:lnTo>
                    <a:pt x="21" y="75"/>
                  </a:lnTo>
                  <a:lnTo>
                    <a:pt x="14" y="72"/>
                  </a:lnTo>
                  <a:lnTo>
                    <a:pt x="5" y="62"/>
                  </a:lnTo>
                  <a:lnTo>
                    <a:pt x="1" y="50"/>
                  </a:lnTo>
                  <a:lnTo>
                    <a:pt x="0" y="38"/>
                  </a:lnTo>
                  <a:lnTo>
                    <a:pt x="3" y="25"/>
                  </a:lnTo>
                  <a:lnTo>
                    <a:pt x="16" y="0"/>
                  </a:lnTo>
                  <a:lnTo>
                    <a:pt x="29" y="3"/>
                  </a:lnTo>
                  <a:lnTo>
                    <a:pt x="40" y="10"/>
                  </a:lnTo>
                  <a:lnTo>
                    <a:pt x="49" y="19"/>
                  </a:lnTo>
                  <a:lnTo>
                    <a:pt x="56" y="29"/>
                  </a:lnTo>
                  <a:lnTo>
                    <a:pt x="64" y="39"/>
                  </a:lnTo>
                  <a:lnTo>
                    <a:pt x="71" y="49"/>
                  </a:lnTo>
                  <a:lnTo>
                    <a:pt x="81" y="59"/>
                  </a:lnTo>
                  <a:lnTo>
                    <a:pt x="90" y="66"/>
                  </a:lnTo>
                  <a:close/>
                </a:path>
              </a:pathLst>
            </a:custGeom>
            <a:solidFill>
              <a:srgbClr val="000000"/>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2" name="Freeform 48"/>
            <p:cNvSpPr>
              <a:spLocks/>
            </p:cNvSpPr>
            <p:nvPr/>
          </p:nvSpPr>
          <p:spPr bwMode="auto">
            <a:xfrm>
              <a:off x="660" y="1521"/>
              <a:ext cx="21" cy="21"/>
            </a:xfrm>
            <a:custGeom>
              <a:avLst/>
              <a:gdLst/>
              <a:ahLst/>
              <a:cxnLst>
                <a:cxn ang="0">
                  <a:pos x="41" y="10"/>
                </a:cxn>
                <a:cxn ang="0">
                  <a:pos x="35" y="20"/>
                </a:cxn>
                <a:cxn ang="0">
                  <a:pos x="32" y="33"/>
                </a:cxn>
                <a:cxn ang="0">
                  <a:pos x="26" y="42"/>
                </a:cxn>
                <a:cxn ang="0">
                  <a:pos x="17" y="40"/>
                </a:cxn>
                <a:cxn ang="0">
                  <a:pos x="11" y="36"/>
                </a:cxn>
                <a:cxn ang="0">
                  <a:pos x="7" y="30"/>
                </a:cxn>
                <a:cxn ang="0">
                  <a:pos x="2" y="26"/>
                </a:cxn>
                <a:cxn ang="0">
                  <a:pos x="0" y="19"/>
                </a:cxn>
                <a:cxn ang="0">
                  <a:pos x="6" y="16"/>
                </a:cxn>
                <a:cxn ang="0">
                  <a:pos x="11" y="12"/>
                </a:cxn>
                <a:cxn ang="0">
                  <a:pos x="17" y="7"/>
                </a:cxn>
                <a:cxn ang="0">
                  <a:pos x="24" y="3"/>
                </a:cxn>
                <a:cxn ang="0">
                  <a:pos x="29" y="2"/>
                </a:cxn>
                <a:cxn ang="0">
                  <a:pos x="33" y="0"/>
                </a:cxn>
                <a:cxn ang="0">
                  <a:pos x="37" y="3"/>
                </a:cxn>
                <a:cxn ang="0">
                  <a:pos x="41" y="10"/>
                </a:cxn>
              </a:cxnLst>
              <a:rect l="0" t="0" r="r" b="b"/>
              <a:pathLst>
                <a:path w="41" h="42">
                  <a:moveTo>
                    <a:pt x="41" y="10"/>
                  </a:moveTo>
                  <a:lnTo>
                    <a:pt x="35" y="20"/>
                  </a:lnTo>
                  <a:lnTo>
                    <a:pt x="32" y="33"/>
                  </a:lnTo>
                  <a:lnTo>
                    <a:pt x="26" y="42"/>
                  </a:lnTo>
                  <a:lnTo>
                    <a:pt x="17" y="40"/>
                  </a:lnTo>
                  <a:lnTo>
                    <a:pt x="11" y="36"/>
                  </a:lnTo>
                  <a:lnTo>
                    <a:pt x="7" y="30"/>
                  </a:lnTo>
                  <a:lnTo>
                    <a:pt x="2" y="26"/>
                  </a:lnTo>
                  <a:lnTo>
                    <a:pt x="0" y="19"/>
                  </a:lnTo>
                  <a:lnTo>
                    <a:pt x="6" y="16"/>
                  </a:lnTo>
                  <a:lnTo>
                    <a:pt x="11" y="12"/>
                  </a:lnTo>
                  <a:lnTo>
                    <a:pt x="17" y="7"/>
                  </a:lnTo>
                  <a:lnTo>
                    <a:pt x="24" y="3"/>
                  </a:lnTo>
                  <a:lnTo>
                    <a:pt x="29" y="2"/>
                  </a:lnTo>
                  <a:lnTo>
                    <a:pt x="33" y="0"/>
                  </a:lnTo>
                  <a:lnTo>
                    <a:pt x="37" y="3"/>
                  </a:lnTo>
                  <a:lnTo>
                    <a:pt x="41" y="10"/>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3" name="Freeform 49"/>
            <p:cNvSpPr>
              <a:spLocks/>
            </p:cNvSpPr>
            <p:nvPr/>
          </p:nvSpPr>
          <p:spPr bwMode="auto">
            <a:xfrm>
              <a:off x="485" y="1535"/>
              <a:ext cx="26" cy="30"/>
            </a:xfrm>
            <a:custGeom>
              <a:avLst/>
              <a:gdLst/>
              <a:ahLst/>
              <a:cxnLst>
                <a:cxn ang="0">
                  <a:pos x="47" y="8"/>
                </a:cxn>
                <a:cxn ang="0">
                  <a:pos x="47" y="18"/>
                </a:cxn>
                <a:cxn ang="0">
                  <a:pos x="48" y="31"/>
                </a:cxn>
                <a:cxn ang="0">
                  <a:pos x="50" y="44"/>
                </a:cxn>
                <a:cxn ang="0">
                  <a:pos x="52" y="56"/>
                </a:cxn>
                <a:cxn ang="0">
                  <a:pos x="46" y="58"/>
                </a:cxn>
                <a:cxn ang="0">
                  <a:pos x="39" y="58"/>
                </a:cxn>
                <a:cxn ang="0">
                  <a:pos x="32" y="56"/>
                </a:cxn>
                <a:cxn ang="0">
                  <a:pos x="25" y="51"/>
                </a:cxn>
                <a:cxn ang="0">
                  <a:pos x="18" y="47"/>
                </a:cxn>
                <a:cxn ang="0">
                  <a:pos x="11" y="41"/>
                </a:cxn>
                <a:cxn ang="0">
                  <a:pos x="6" y="36"/>
                </a:cxn>
                <a:cxn ang="0">
                  <a:pos x="0" y="31"/>
                </a:cxn>
                <a:cxn ang="0">
                  <a:pos x="2" y="23"/>
                </a:cxn>
                <a:cxn ang="0">
                  <a:pos x="6" y="16"/>
                </a:cxn>
                <a:cxn ang="0">
                  <a:pos x="9" y="8"/>
                </a:cxn>
                <a:cxn ang="0">
                  <a:pos x="11" y="0"/>
                </a:cxn>
                <a:cxn ang="0">
                  <a:pos x="47" y="8"/>
                </a:cxn>
              </a:cxnLst>
              <a:rect l="0" t="0" r="r" b="b"/>
              <a:pathLst>
                <a:path w="52" h="58">
                  <a:moveTo>
                    <a:pt x="47" y="8"/>
                  </a:moveTo>
                  <a:lnTo>
                    <a:pt x="47" y="18"/>
                  </a:lnTo>
                  <a:lnTo>
                    <a:pt x="48" y="31"/>
                  </a:lnTo>
                  <a:lnTo>
                    <a:pt x="50" y="44"/>
                  </a:lnTo>
                  <a:lnTo>
                    <a:pt x="52" y="56"/>
                  </a:lnTo>
                  <a:lnTo>
                    <a:pt x="46" y="58"/>
                  </a:lnTo>
                  <a:lnTo>
                    <a:pt x="39" y="58"/>
                  </a:lnTo>
                  <a:lnTo>
                    <a:pt x="32" y="56"/>
                  </a:lnTo>
                  <a:lnTo>
                    <a:pt x="25" y="51"/>
                  </a:lnTo>
                  <a:lnTo>
                    <a:pt x="18" y="47"/>
                  </a:lnTo>
                  <a:lnTo>
                    <a:pt x="11" y="41"/>
                  </a:lnTo>
                  <a:lnTo>
                    <a:pt x="6" y="36"/>
                  </a:lnTo>
                  <a:lnTo>
                    <a:pt x="0" y="31"/>
                  </a:lnTo>
                  <a:lnTo>
                    <a:pt x="2" y="23"/>
                  </a:lnTo>
                  <a:lnTo>
                    <a:pt x="6" y="16"/>
                  </a:lnTo>
                  <a:lnTo>
                    <a:pt x="9" y="8"/>
                  </a:lnTo>
                  <a:lnTo>
                    <a:pt x="11" y="0"/>
                  </a:lnTo>
                  <a:lnTo>
                    <a:pt x="47" y="8"/>
                  </a:lnTo>
                  <a:close/>
                </a:path>
              </a:pathLst>
            </a:custGeom>
            <a:solidFill>
              <a:srgbClr val="F2CCB2"/>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4" name="Freeform 50"/>
            <p:cNvSpPr>
              <a:spLocks/>
            </p:cNvSpPr>
            <p:nvPr/>
          </p:nvSpPr>
          <p:spPr bwMode="auto">
            <a:xfrm>
              <a:off x="781" y="1532"/>
              <a:ext cx="32" cy="45"/>
            </a:xfrm>
            <a:custGeom>
              <a:avLst/>
              <a:gdLst/>
              <a:ahLst/>
              <a:cxnLst>
                <a:cxn ang="0">
                  <a:pos x="56" y="54"/>
                </a:cxn>
                <a:cxn ang="0">
                  <a:pos x="57" y="61"/>
                </a:cxn>
                <a:cxn ang="0">
                  <a:pos x="61" y="73"/>
                </a:cxn>
                <a:cxn ang="0">
                  <a:pos x="64" y="84"/>
                </a:cxn>
                <a:cxn ang="0">
                  <a:pos x="63" y="90"/>
                </a:cxn>
                <a:cxn ang="0">
                  <a:pos x="56" y="78"/>
                </a:cxn>
                <a:cxn ang="0">
                  <a:pos x="46" y="67"/>
                </a:cxn>
                <a:cxn ang="0">
                  <a:pos x="34" y="57"/>
                </a:cxn>
                <a:cxn ang="0">
                  <a:pos x="23" y="47"/>
                </a:cxn>
                <a:cxn ang="0">
                  <a:pos x="12" y="35"/>
                </a:cxn>
                <a:cxn ang="0">
                  <a:pos x="4" y="24"/>
                </a:cxn>
                <a:cxn ang="0">
                  <a:pos x="0" y="13"/>
                </a:cxn>
                <a:cxn ang="0">
                  <a:pos x="1" y="0"/>
                </a:cxn>
                <a:cxn ang="0">
                  <a:pos x="10" y="3"/>
                </a:cxn>
                <a:cxn ang="0">
                  <a:pos x="17" y="7"/>
                </a:cxn>
                <a:cxn ang="0">
                  <a:pos x="24" y="14"/>
                </a:cxn>
                <a:cxn ang="0">
                  <a:pos x="31" y="23"/>
                </a:cxn>
                <a:cxn ang="0">
                  <a:pos x="37" y="33"/>
                </a:cxn>
                <a:cxn ang="0">
                  <a:pos x="42" y="41"/>
                </a:cxn>
                <a:cxn ang="0">
                  <a:pos x="49" y="48"/>
                </a:cxn>
                <a:cxn ang="0">
                  <a:pos x="56" y="54"/>
                </a:cxn>
              </a:cxnLst>
              <a:rect l="0" t="0" r="r" b="b"/>
              <a:pathLst>
                <a:path w="64" h="90">
                  <a:moveTo>
                    <a:pt x="56" y="54"/>
                  </a:moveTo>
                  <a:lnTo>
                    <a:pt x="57" y="61"/>
                  </a:lnTo>
                  <a:lnTo>
                    <a:pt x="61" y="73"/>
                  </a:lnTo>
                  <a:lnTo>
                    <a:pt x="64" y="84"/>
                  </a:lnTo>
                  <a:lnTo>
                    <a:pt x="63" y="90"/>
                  </a:lnTo>
                  <a:lnTo>
                    <a:pt x="56" y="78"/>
                  </a:lnTo>
                  <a:lnTo>
                    <a:pt x="46" y="67"/>
                  </a:lnTo>
                  <a:lnTo>
                    <a:pt x="34" y="57"/>
                  </a:lnTo>
                  <a:lnTo>
                    <a:pt x="23" y="47"/>
                  </a:lnTo>
                  <a:lnTo>
                    <a:pt x="12" y="35"/>
                  </a:lnTo>
                  <a:lnTo>
                    <a:pt x="4" y="24"/>
                  </a:lnTo>
                  <a:lnTo>
                    <a:pt x="0" y="13"/>
                  </a:lnTo>
                  <a:lnTo>
                    <a:pt x="1" y="0"/>
                  </a:lnTo>
                  <a:lnTo>
                    <a:pt x="10" y="3"/>
                  </a:lnTo>
                  <a:lnTo>
                    <a:pt x="17" y="7"/>
                  </a:lnTo>
                  <a:lnTo>
                    <a:pt x="24" y="14"/>
                  </a:lnTo>
                  <a:lnTo>
                    <a:pt x="31" y="23"/>
                  </a:lnTo>
                  <a:lnTo>
                    <a:pt x="37" y="33"/>
                  </a:lnTo>
                  <a:lnTo>
                    <a:pt x="42" y="41"/>
                  </a:lnTo>
                  <a:lnTo>
                    <a:pt x="49" y="48"/>
                  </a:lnTo>
                  <a:lnTo>
                    <a:pt x="56" y="54"/>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5" name="Freeform 51"/>
            <p:cNvSpPr>
              <a:spLocks/>
            </p:cNvSpPr>
            <p:nvPr/>
          </p:nvSpPr>
          <p:spPr bwMode="auto">
            <a:xfrm>
              <a:off x="412" y="1538"/>
              <a:ext cx="184" cy="116"/>
            </a:xfrm>
            <a:custGeom>
              <a:avLst/>
              <a:gdLst/>
              <a:ahLst/>
              <a:cxnLst>
                <a:cxn ang="0">
                  <a:pos x="158" y="67"/>
                </a:cxn>
                <a:cxn ang="0">
                  <a:pos x="165" y="69"/>
                </a:cxn>
                <a:cxn ang="0">
                  <a:pos x="171" y="72"/>
                </a:cxn>
                <a:cxn ang="0">
                  <a:pos x="178" y="73"/>
                </a:cxn>
                <a:cxn ang="0">
                  <a:pos x="185" y="73"/>
                </a:cxn>
                <a:cxn ang="0">
                  <a:pos x="192" y="74"/>
                </a:cxn>
                <a:cxn ang="0">
                  <a:pos x="199" y="74"/>
                </a:cxn>
                <a:cxn ang="0">
                  <a:pos x="204" y="74"/>
                </a:cxn>
                <a:cxn ang="0">
                  <a:pos x="211" y="74"/>
                </a:cxn>
                <a:cxn ang="0">
                  <a:pos x="230" y="90"/>
                </a:cxn>
                <a:cxn ang="0">
                  <a:pos x="250" y="104"/>
                </a:cxn>
                <a:cxn ang="0">
                  <a:pos x="267" y="119"/>
                </a:cxn>
                <a:cxn ang="0">
                  <a:pos x="287" y="133"/>
                </a:cxn>
                <a:cxn ang="0">
                  <a:pos x="306" y="146"/>
                </a:cxn>
                <a:cxn ang="0">
                  <a:pos x="326" y="157"/>
                </a:cxn>
                <a:cxn ang="0">
                  <a:pos x="347" y="167"/>
                </a:cxn>
                <a:cxn ang="0">
                  <a:pos x="369" y="174"/>
                </a:cxn>
                <a:cxn ang="0">
                  <a:pos x="369" y="183"/>
                </a:cxn>
                <a:cxn ang="0">
                  <a:pos x="366" y="190"/>
                </a:cxn>
                <a:cxn ang="0">
                  <a:pos x="362" y="194"/>
                </a:cxn>
                <a:cxn ang="0">
                  <a:pos x="356" y="197"/>
                </a:cxn>
                <a:cxn ang="0">
                  <a:pos x="350" y="199"/>
                </a:cxn>
                <a:cxn ang="0">
                  <a:pos x="343" y="200"/>
                </a:cxn>
                <a:cxn ang="0">
                  <a:pos x="336" y="202"/>
                </a:cxn>
                <a:cxn ang="0">
                  <a:pos x="329" y="203"/>
                </a:cxn>
                <a:cxn ang="0">
                  <a:pos x="313" y="202"/>
                </a:cxn>
                <a:cxn ang="0">
                  <a:pos x="296" y="203"/>
                </a:cxn>
                <a:cxn ang="0">
                  <a:pos x="280" y="206"/>
                </a:cxn>
                <a:cxn ang="0">
                  <a:pos x="263" y="209"/>
                </a:cxn>
                <a:cxn ang="0">
                  <a:pos x="247" y="212"/>
                </a:cxn>
                <a:cxn ang="0">
                  <a:pos x="230" y="216"/>
                </a:cxn>
                <a:cxn ang="0">
                  <a:pos x="214" y="220"/>
                </a:cxn>
                <a:cxn ang="0">
                  <a:pos x="199" y="224"/>
                </a:cxn>
                <a:cxn ang="0">
                  <a:pos x="182" y="229"/>
                </a:cxn>
                <a:cxn ang="0">
                  <a:pos x="167" y="230"/>
                </a:cxn>
                <a:cxn ang="0">
                  <a:pos x="151" y="233"/>
                </a:cxn>
                <a:cxn ang="0">
                  <a:pos x="134" y="233"/>
                </a:cxn>
                <a:cxn ang="0">
                  <a:pos x="119" y="232"/>
                </a:cxn>
                <a:cxn ang="0">
                  <a:pos x="103" y="227"/>
                </a:cxn>
                <a:cxn ang="0">
                  <a:pos x="86" y="222"/>
                </a:cxn>
                <a:cxn ang="0">
                  <a:pos x="70" y="213"/>
                </a:cxn>
                <a:cxn ang="0">
                  <a:pos x="0" y="166"/>
                </a:cxn>
                <a:cxn ang="0">
                  <a:pos x="4" y="124"/>
                </a:cxn>
                <a:cxn ang="0">
                  <a:pos x="10" y="82"/>
                </a:cxn>
                <a:cxn ang="0">
                  <a:pos x="15" y="40"/>
                </a:cxn>
                <a:cxn ang="0">
                  <a:pos x="23" y="0"/>
                </a:cxn>
                <a:cxn ang="0">
                  <a:pos x="40" y="10"/>
                </a:cxn>
                <a:cxn ang="0">
                  <a:pos x="56" y="17"/>
                </a:cxn>
                <a:cxn ang="0">
                  <a:pos x="74" y="24"/>
                </a:cxn>
                <a:cxn ang="0">
                  <a:pos x="91" y="32"/>
                </a:cxn>
                <a:cxn ang="0">
                  <a:pos x="108" y="39"/>
                </a:cxn>
                <a:cxn ang="0">
                  <a:pos x="125" y="47"/>
                </a:cxn>
                <a:cxn ang="0">
                  <a:pos x="141" y="56"/>
                </a:cxn>
                <a:cxn ang="0">
                  <a:pos x="158" y="67"/>
                </a:cxn>
              </a:cxnLst>
              <a:rect l="0" t="0" r="r" b="b"/>
              <a:pathLst>
                <a:path w="369" h="233">
                  <a:moveTo>
                    <a:pt x="158" y="67"/>
                  </a:moveTo>
                  <a:lnTo>
                    <a:pt x="165" y="69"/>
                  </a:lnTo>
                  <a:lnTo>
                    <a:pt x="171" y="72"/>
                  </a:lnTo>
                  <a:lnTo>
                    <a:pt x="178" y="73"/>
                  </a:lnTo>
                  <a:lnTo>
                    <a:pt x="185" y="73"/>
                  </a:lnTo>
                  <a:lnTo>
                    <a:pt x="192" y="74"/>
                  </a:lnTo>
                  <a:lnTo>
                    <a:pt x="199" y="74"/>
                  </a:lnTo>
                  <a:lnTo>
                    <a:pt x="204" y="74"/>
                  </a:lnTo>
                  <a:lnTo>
                    <a:pt x="211" y="74"/>
                  </a:lnTo>
                  <a:lnTo>
                    <a:pt x="230" y="90"/>
                  </a:lnTo>
                  <a:lnTo>
                    <a:pt x="250" y="104"/>
                  </a:lnTo>
                  <a:lnTo>
                    <a:pt x="267" y="119"/>
                  </a:lnTo>
                  <a:lnTo>
                    <a:pt x="287" y="133"/>
                  </a:lnTo>
                  <a:lnTo>
                    <a:pt x="306" y="146"/>
                  </a:lnTo>
                  <a:lnTo>
                    <a:pt x="326" y="157"/>
                  </a:lnTo>
                  <a:lnTo>
                    <a:pt x="347" y="167"/>
                  </a:lnTo>
                  <a:lnTo>
                    <a:pt x="369" y="174"/>
                  </a:lnTo>
                  <a:lnTo>
                    <a:pt x="369" y="183"/>
                  </a:lnTo>
                  <a:lnTo>
                    <a:pt x="366" y="190"/>
                  </a:lnTo>
                  <a:lnTo>
                    <a:pt x="362" y="194"/>
                  </a:lnTo>
                  <a:lnTo>
                    <a:pt x="356" y="197"/>
                  </a:lnTo>
                  <a:lnTo>
                    <a:pt x="350" y="199"/>
                  </a:lnTo>
                  <a:lnTo>
                    <a:pt x="343" y="200"/>
                  </a:lnTo>
                  <a:lnTo>
                    <a:pt x="336" y="202"/>
                  </a:lnTo>
                  <a:lnTo>
                    <a:pt x="329" y="203"/>
                  </a:lnTo>
                  <a:lnTo>
                    <a:pt x="313" y="202"/>
                  </a:lnTo>
                  <a:lnTo>
                    <a:pt x="296" y="203"/>
                  </a:lnTo>
                  <a:lnTo>
                    <a:pt x="280" y="206"/>
                  </a:lnTo>
                  <a:lnTo>
                    <a:pt x="263" y="209"/>
                  </a:lnTo>
                  <a:lnTo>
                    <a:pt x="247" y="212"/>
                  </a:lnTo>
                  <a:lnTo>
                    <a:pt x="230" y="216"/>
                  </a:lnTo>
                  <a:lnTo>
                    <a:pt x="214" y="220"/>
                  </a:lnTo>
                  <a:lnTo>
                    <a:pt x="199" y="224"/>
                  </a:lnTo>
                  <a:lnTo>
                    <a:pt x="182" y="229"/>
                  </a:lnTo>
                  <a:lnTo>
                    <a:pt x="167" y="230"/>
                  </a:lnTo>
                  <a:lnTo>
                    <a:pt x="151" y="233"/>
                  </a:lnTo>
                  <a:lnTo>
                    <a:pt x="134" y="233"/>
                  </a:lnTo>
                  <a:lnTo>
                    <a:pt x="119" y="232"/>
                  </a:lnTo>
                  <a:lnTo>
                    <a:pt x="103" y="227"/>
                  </a:lnTo>
                  <a:lnTo>
                    <a:pt x="86" y="222"/>
                  </a:lnTo>
                  <a:lnTo>
                    <a:pt x="70" y="213"/>
                  </a:lnTo>
                  <a:lnTo>
                    <a:pt x="0" y="166"/>
                  </a:lnTo>
                  <a:lnTo>
                    <a:pt x="4" y="124"/>
                  </a:lnTo>
                  <a:lnTo>
                    <a:pt x="10" y="82"/>
                  </a:lnTo>
                  <a:lnTo>
                    <a:pt x="15" y="40"/>
                  </a:lnTo>
                  <a:lnTo>
                    <a:pt x="23" y="0"/>
                  </a:lnTo>
                  <a:lnTo>
                    <a:pt x="40" y="10"/>
                  </a:lnTo>
                  <a:lnTo>
                    <a:pt x="56" y="17"/>
                  </a:lnTo>
                  <a:lnTo>
                    <a:pt x="74" y="24"/>
                  </a:lnTo>
                  <a:lnTo>
                    <a:pt x="91" y="32"/>
                  </a:lnTo>
                  <a:lnTo>
                    <a:pt x="108" y="39"/>
                  </a:lnTo>
                  <a:lnTo>
                    <a:pt x="125" y="47"/>
                  </a:lnTo>
                  <a:lnTo>
                    <a:pt x="141" y="56"/>
                  </a:lnTo>
                  <a:lnTo>
                    <a:pt x="158" y="67"/>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6" name="Freeform 52"/>
            <p:cNvSpPr>
              <a:spLocks/>
            </p:cNvSpPr>
            <p:nvPr/>
          </p:nvSpPr>
          <p:spPr bwMode="auto">
            <a:xfrm>
              <a:off x="920" y="1537"/>
              <a:ext cx="210" cy="108"/>
            </a:xfrm>
            <a:custGeom>
              <a:avLst/>
              <a:gdLst/>
              <a:ahLst/>
              <a:cxnLst>
                <a:cxn ang="0">
                  <a:pos x="412" y="35"/>
                </a:cxn>
                <a:cxn ang="0">
                  <a:pos x="386" y="84"/>
                </a:cxn>
                <a:cxn ang="0">
                  <a:pos x="351" y="128"/>
                </a:cxn>
                <a:cxn ang="0">
                  <a:pos x="311" y="171"/>
                </a:cxn>
                <a:cxn ang="0">
                  <a:pos x="286" y="198"/>
                </a:cxn>
                <a:cxn ang="0">
                  <a:pos x="273" y="208"/>
                </a:cxn>
                <a:cxn ang="0">
                  <a:pos x="257" y="214"/>
                </a:cxn>
                <a:cxn ang="0">
                  <a:pos x="241" y="214"/>
                </a:cxn>
                <a:cxn ang="0">
                  <a:pos x="220" y="203"/>
                </a:cxn>
                <a:cxn ang="0">
                  <a:pos x="193" y="190"/>
                </a:cxn>
                <a:cxn ang="0">
                  <a:pos x="166" y="181"/>
                </a:cxn>
                <a:cxn ang="0">
                  <a:pos x="137" y="175"/>
                </a:cxn>
                <a:cxn ang="0">
                  <a:pos x="108" y="171"/>
                </a:cxn>
                <a:cxn ang="0">
                  <a:pos x="78" y="170"/>
                </a:cxn>
                <a:cxn ang="0">
                  <a:pos x="46" y="170"/>
                </a:cxn>
                <a:cxn ang="0">
                  <a:pos x="16" y="170"/>
                </a:cxn>
                <a:cxn ang="0">
                  <a:pos x="3" y="160"/>
                </a:cxn>
                <a:cxn ang="0">
                  <a:pos x="15" y="147"/>
                </a:cxn>
                <a:cxn ang="0">
                  <a:pos x="33" y="141"/>
                </a:cxn>
                <a:cxn ang="0">
                  <a:pos x="50" y="140"/>
                </a:cxn>
                <a:cxn ang="0">
                  <a:pos x="81" y="134"/>
                </a:cxn>
                <a:cxn ang="0">
                  <a:pos x="119" y="123"/>
                </a:cxn>
                <a:cxn ang="0">
                  <a:pos x="157" y="110"/>
                </a:cxn>
                <a:cxn ang="0">
                  <a:pos x="193" y="94"/>
                </a:cxn>
                <a:cxn ang="0">
                  <a:pos x="230" y="77"/>
                </a:cxn>
                <a:cxn ang="0">
                  <a:pos x="266" y="58"/>
                </a:cxn>
                <a:cxn ang="0">
                  <a:pos x="301" y="38"/>
                </a:cxn>
                <a:cxn ang="0">
                  <a:pos x="336" y="18"/>
                </a:cxn>
                <a:cxn ang="0">
                  <a:pos x="360" y="3"/>
                </a:cxn>
                <a:cxn ang="0">
                  <a:pos x="377" y="0"/>
                </a:cxn>
                <a:cxn ang="0">
                  <a:pos x="395" y="3"/>
                </a:cxn>
                <a:cxn ang="0">
                  <a:pos x="411" y="7"/>
                </a:cxn>
              </a:cxnLst>
              <a:rect l="0" t="0" r="r" b="b"/>
              <a:pathLst>
                <a:path w="419" h="215">
                  <a:moveTo>
                    <a:pt x="419" y="8"/>
                  </a:moveTo>
                  <a:lnTo>
                    <a:pt x="412" y="35"/>
                  </a:lnTo>
                  <a:lnTo>
                    <a:pt x="401" y="61"/>
                  </a:lnTo>
                  <a:lnTo>
                    <a:pt x="386" y="84"/>
                  </a:lnTo>
                  <a:lnTo>
                    <a:pt x="368" y="107"/>
                  </a:lnTo>
                  <a:lnTo>
                    <a:pt x="351" y="128"/>
                  </a:lnTo>
                  <a:lnTo>
                    <a:pt x="330" y="150"/>
                  </a:lnTo>
                  <a:lnTo>
                    <a:pt x="311" y="171"/>
                  </a:lnTo>
                  <a:lnTo>
                    <a:pt x="293" y="193"/>
                  </a:lnTo>
                  <a:lnTo>
                    <a:pt x="286" y="198"/>
                  </a:lnTo>
                  <a:lnTo>
                    <a:pt x="279" y="204"/>
                  </a:lnTo>
                  <a:lnTo>
                    <a:pt x="273" y="208"/>
                  </a:lnTo>
                  <a:lnTo>
                    <a:pt x="266" y="213"/>
                  </a:lnTo>
                  <a:lnTo>
                    <a:pt x="257" y="214"/>
                  </a:lnTo>
                  <a:lnTo>
                    <a:pt x="249" y="215"/>
                  </a:lnTo>
                  <a:lnTo>
                    <a:pt x="241" y="214"/>
                  </a:lnTo>
                  <a:lnTo>
                    <a:pt x="233" y="211"/>
                  </a:lnTo>
                  <a:lnTo>
                    <a:pt x="220" y="203"/>
                  </a:lnTo>
                  <a:lnTo>
                    <a:pt x="207" y="197"/>
                  </a:lnTo>
                  <a:lnTo>
                    <a:pt x="193" y="190"/>
                  </a:lnTo>
                  <a:lnTo>
                    <a:pt x="179" y="185"/>
                  </a:lnTo>
                  <a:lnTo>
                    <a:pt x="166" y="181"/>
                  </a:lnTo>
                  <a:lnTo>
                    <a:pt x="152" y="177"/>
                  </a:lnTo>
                  <a:lnTo>
                    <a:pt x="137" y="175"/>
                  </a:lnTo>
                  <a:lnTo>
                    <a:pt x="123" y="173"/>
                  </a:lnTo>
                  <a:lnTo>
                    <a:pt x="108" y="171"/>
                  </a:lnTo>
                  <a:lnTo>
                    <a:pt x="93" y="170"/>
                  </a:lnTo>
                  <a:lnTo>
                    <a:pt x="78" y="170"/>
                  </a:lnTo>
                  <a:lnTo>
                    <a:pt x="63" y="170"/>
                  </a:lnTo>
                  <a:lnTo>
                    <a:pt x="46" y="170"/>
                  </a:lnTo>
                  <a:lnTo>
                    <a:pt x="31" y="170"/>
                  </a:lnTo>
                  <a:lnTo>
                    <a:pt x="16" y="170"/>
                  </a:lnTo>
                  <a:lnTo>
                    <a:pt x="0" y="170"/>
                  </a:lnTo>
                  <a:lnTo>
                    <a:pt x="3" y="160"/>
                  </a:lnTo>
                  <a:lnTo>
                    <a:pt x="8" y="151"/>
                  </a:lnTo>
                  <a:lnTo>
                    <a:pt x="15" y="147"/>
                  </a:lnTo>
                  <a:lnTo>
                    <a:pt x="23" y="143"/>
                  </a:lnTo>
                  <a:lnTo>
                    <a:pt x="33" y="141"/>
                  </a:lnTo>
                  <a:lnTo>
                    <a:pt x="42" y="140"/>
                  </a:lnTo>
                  <a:lnTo>
                    <a:pt x="50" y="140"/>
                  </a:lnTo>
                  <a:lnTo>
                    <a:pt x="60" y="138"/>
                  </a:lnTo>
                  <a:lnTo>
                    <a:pt x="81" y="134"/>
                  </a:lnTo>
                  <a:lnTo>
                    <a:pt x="100" y="128"/>
                  </a:lnTo>
                  <a:lnTo>
                    <a:pt x="119" y="123"/>
                  </a:lnTo>
                  <a:lnTo>
                    <a:pt x="138" y="117"/>
                  </a:lnTo>
                  <a:lnTo>
                    <a:pt x="157" y="110"/>
                  </a:lnTo>
                  <a:lnTo>
                    <a:pt x="175" y="103"/>
                  </a:lnTo>
                  <a:lnTo>
                    <a:pt x="193" y="94"/>
                  </a:lnTo>
                  <a:lnTo>
                    <a:pt x="212" y="85"/>
                  </a:lnTo>
                  <a:lnTo>
                    <a:pt x="230" y="77"/>
                  </a:lnTo>
                  <a:lnTo>
                    <a:pt x="248" y="68"/>
                  </a:lnTo>
                  <a:lnTo>
                    <a:pt x="266" y="58"/>
                  </a:lnTo>
                  <a:lnTo>
                    <a:pt x="284" y="48"/>
                  </a:lnTo>
                  <a:lnTo>
                    <a:pt x="301" y="38"/>
                  </a:lnTo>
                  <a:lnTo>
                    <a:pt x="318" y="28"/>
                  </a:lnTo>
                  <a:lnTo>
                    <a:pt x="336" y="18"/>
                  </a:lnTo>
                  <a:lnTo>
                    <a:pt x="353" y="8"/>
                  </a:lnTo>
                  <a:lnTo>
                    <a:pt x="360" y="3"/>
                  </a:lnTo>
                  <a:lnTo>
                    <a:pt x="368" y="1"/>
                  </a:lnTo>
                  <a:lnTo>
                    <a:pt x="377" y="0"/>
                  </a:lnTo>
                  <a:lnTo>
                    <a:pt x="385" y="0"/>
                  </a:lnTo>
                  <a:lnTo>
                    <a:pt x="395" y="3"/>
                  </a:lnTo>
                  <a:lnTo>
                    <a:pt x="403" y="4"/>
                  </a:lnTo>
                  <a:lnTo>
                    <a:pt x="411" y="7"/>
                  </a:lnTo>
                  <a:lnTo>
                    <a:pt x="419" y="8"/>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7" name="Freeform 53"/>
            <p:cNvSpPr>
              <a:spLocks/>
            </p:cNvSpPr>
            <p:nvPr/>
          </p:nvSpPr>
          <p:spPr bwMode="auto">
            <a:xfrm>
              <a:off x="1048" y="1548"/>
              <a:ext cx="216" cy="335"/>
            </a:xfrm>
            <a:custGeom>
              <a:avLst/>
              <a:gdLst/>
              <a:ahLst/>
              <a:cxnLst>
                <a:cxn ang="0">
                  <a:pos x="426" y="443"/>
                </a:cxn>
                <a:cxn ang="0">
                  <a:pos x="413" y="519"/>
                </a:cxn>
                <a:cxn ang="0">
                  <a:pos x="356" y="533"/>
                </a:cxn>
                <a:cxn ang="0">
                  <a:pos x="302" y="552"/>
                </a:cxn>
                <a:cxn ang="0">
                  <a:pos x="252" y="574"/>
                </a:cxn>
                <a:cxn ang="0">
                  <a:pos x="208" y="607"/>
                </a:cxn>
                <a:cxn ang="0">
                  <a:pos x="165" y="640"/>
                </a:cxn>
                <a:cxn ang="0">
                  <a:pos x="118" y="664"/>
                </a:cxn>
                <a:cxn ang="0">
                  <a:pos x="66" y="672"/>
                </a:cxn>
                <a:cxn ang="0">
                  <a:pos x="25" y="452"/>
                </a:cxn>
                <a:cxn ang="0">
                  <a:pos x="22" y="382"/>
                </a:cxn>
                <a:cxn ang="0">
                  <a:pos x="36" y="314"/>
                </a:cxn>
                <a:cxn ang="0">
                  <a:pos x="62" y="272"/>
                </a:cxn>
                <a:cxn ang="0">
                  <a:pos x="48" y="256"/>
                </a:cxn>
                <a:cxn ang="0">
                  <a:pos x="19" y="286"/>
                </a:cxn>
                <a:cxn ang="0">
                  <a:pos x="1" y="274"/>
                </a:cxn>
                <a:cxn ang="0">
                  <a:pos x="10" y="236"/>
                </a:cxn>
                <a:cxn ang="0">
                  <a:pos x="41" y="204"/>
                </a:cxn>
                <a:cxn ang="0">
                  <a:pos x="75" y="174"/>
                </a:cxn>
                <a:cxn ang="0">
                  <a:pos x="110" y="134"/>
                </a:cxn>
                <a:cxn ang="0">
                  <a:pos x="144" y="90"/>
                </a:cxn>
                <a:cxn ang="0">
                  <a:pos x="176" y="44"/>
                </a:cxn>
                <a:cxn ang="0">
                  <a:pos x="199" y="67"/>
                </a:cxn>
                <a:cxn ang="0">
                  <a:pos x="193" y="134"/>
                </a:cxn>
                <a:cxn ang="0">
                  <a:pos x="218" y="206"/>
                </a:cxn>
                <a:cxn ang="0">
                  <a:pos x="207" y="243"/>
                </a:cxn>
                <a:cxn ang="0">
                  <a:pos x="214" y="277"/>
                </a:cxn>
                <a:cxn ang="0">
                  <a:pos x="226" y="309"/>
                </a:cxn>
                <a:cxn ang="0">
                  <a:pos x="222" y="347"/>
                </a:cxn>
                <a:cxn ang="0">
                  <a:pos x="252" y="392"/>
                </a:cxn>
                <a:cxn ang="0">
                  <a:pos x="233" y="390"/>
                </a:cxn>
                <a:cxn ang="0">
                  <a:pos x="218" y="372"/>
                </a:cxn>
                <a:cxn ang="0">
                  <a:pos x="213" y="389"/>
                </a:cxn>
                <a:cxn ang="0">
                  <a:pos x="240" y="432"/>
                </a:cxn>
                <a:cxn ang="0">
                  <a:pos x="267" y="434"/>
                </a:cxn>
                <a:cxn ang="0">
                  <a:pos x="300" y="384"/>
                </a:cxn>
                <a:cxn ang="0">
                  <a:pos x="295" y="317"/>
                </a:cxn>
                <a:cxn ang="0">
                  <a:pos x="299" y="289"/>
                </a:cxn>
                <a:cxn ang="0">
                  <a:pos x="309" y="257"/>
                </a:cxn>
                <a:cxn ang="0">
                  <a:pos x="300" y="230"/>
                </a:cxn>
                <a:cxn ang="0">
                  <a:pos x="284" y="212"/>
                </a:cxn>
                <a:cxn ang="0">
                  <a:pos x="288" y="189"/>
                </a:cxn>
                <a:cxn ang="0">
                  <a:pos x="280" y="114"/>
                </a:cxn>
                <a:cxn ang="0">
                  <a:pos x="278" y="46"/>
                </a:cxn>
                <a:cxn ang="0">
                  <a:pos x="277" y="12"/>
                </a:cxn>
                <a:cxn ang="0">
                  <a:pos x="325" y="140"/>
                </a:cxn>
                <a:cxn ang="0">
                  <a:pos x="391" y="322"/>
                </a:cxn>
              </a:cxnLst>
              <a:rect l="0" t="0" r="r" b="b"/>
              <a:pathLst>
                <a:path w="432" h="672">
                  <a:moveTo>
                    <a:pt x="409" y="373"/>
                  </a:moveTo>
                  <a:lnTo>
                    <a:pt x="418" y="407"/>
                  </a:lnTo>
                  <a:lnTo>
                    <a:pt x="426" y="443"/>
                  </a:lnTo>
                  <a:lnTo>
                    <a:pt x="430" y="479"/>
                  </a:lnTo>
                  <a:lnTo>
                    <a:pt x="432" y="516"/>
                  </a:lnTo>
                  <a:lnTo>
                    <a:pt x="413" y="519"/>
                  </a:lnTo>
                  <a:lnTo>
                    <a:pt x="393" y="523"/>
                  </a:lnTo>
                  <a:lnTo>
                    <a:pt x="376" y="529"/>
                  </a:lnTo>
                  <a:lnTo>
                    <a:pt x="356" y="533"/>
                  </a:lnTo>
                  <a:lnTo>
                    <a:pt x="339" y="539"/>
                  </a:lnTo>
                  <a:lnTo>
                    <a:pt x="319" y="544"/>
                  </a:lnTo>
                  <a:lnTo>
                    <a:pt x="302" y="552"/>
                  </a:lnTo>
                  <a:lnTo>
                    <a:pt x="282" y="557"/>
                  </a:lnTo>
                  <a:lnTo>
                    <a:pt x="267" y="564"/>
                  </a:lnTo>
                  <a:lnTo>
                    <a:pt x="252" y="574"/>
                  </a:lnTo>
                  <a:lnTo>
                    <a:pt x="237" y="584"/>
                  </a:lnTo>
                  <a:lnTo>
                    <a:pt x="222" y="596"/>
                  </a:lnTo>
                  <a:lnTo>
                    <a:pt x="208" y="607"/>
                  </a:lnTo>
                  <a:lnTo>
                    <a:pt x="193" y="619"/>
                  </a:lnTo>
                  <a:lnTo>
                    <a:pt x="180" y="630"/>
                  </a:lnTo>
                  <a:lnTo>
                    <a:pt x="165" y="640"/>
                  </a:lnTo>
                  <a:lnTo>
                    <a:pt x="149" y="650"/>
                  </a:lnTo>
                  <a:lnTo>
                    <a:pt x="133" y="659"/>
                  </a:lnTo>
                  <a:lnTo>
                    <a:pt x="118" y="664"/>
                  </a:lnTo>
                  <a:lnTo>
                    <a:pt x="102" y="670"/>
                  </a:lnTo>
                  <a:lnTo>
                    <a:pt x="84" y="672"/>
                  </a:lnTo>
                  <a:lnTo>
                    <a:pt x="66" y="672"/>
                  </a:lnTo>
                  <a:lnTo>
                    <a:pt x="47" y="669"/>
                  </a:lnTo>
                  <a:lnTo>
                    <a:pt x="28" y="662"/>
                  </a:lnTo>
                  <a:lnTo>
                    <a:pt x="25" y="452"/>
                  </a:lnTo>
                  <a:lnTo>
                    <a:pt x="23" y="429"/>
                  </a:lnTo>
                  <a:lnTo>
                    <a:pt x="22" y="406"/>
                  </a:lnTo>
                  <a:lnTo>
                    <a:pt x="22" y="382"/>
                  </a:lnTo>
                  <a:lnTo>
                    <a:pt x="23" y="359"/>
                  </a:lnTo>
                  <a:lnTo>
                    <a:pt x="29" y="336"/>
                  </a:lnTo>
                  <a:lnTo>
                    <a:pt x="36" y="314"/>
                  </a:lnTo>
                  <a:lnTo>
                    <a:pt x="47" y="294"/>
                  </a:lnTo>
                  <a:lnTo>
                    <a:pt x="63" y="277"/>
                  </a:lnTo>
                  <a:lnTo>
                    <a:pt x="62" y="272"/>
                  </a:lnTo>
                  <a:lnTo>
                    <a:pt x="58" y="266"/>
                  </a:lnTo>
                  <a:lnTo>
                    <a:pt x="52" y="262"/>
                  </a:lnTo>
                  <a:lnTo>
                    <a:pt x="48" y="256"/>
                  </a:lnTo>
                  <a:lnTo>
                    <a:pt x="37" y="264"/>
                  </a:lnTo>
                  <a:lnTo>
                    <a:pt x="29" y="274"/>
                  </a:lnTo>
                  <a:lnTo>
                    <a:pt x="19" y="286"/>
                  </a:lnTo>
                  <a:lnTo>
                    <a:pt x="12" y="297"/>
                  </a:lnTo>
                  <a:lnTo>
                    <a:pt x="6" y="287"/>
                  </a:lnTo>
                  <a:lnTo>
                    <a:pt x="1" y="274"/>
                  </a:lnTo>
                  <a:lnTo>
                    <a:pt x="0" y="262"/>
                  </a:lnTo>
                  <a:lnTo>
                    <a:pt x="1" y="249"/>
                  </a:lnTo>
                  <a:lnTo>
                    <a:pt x="10" y="236"/>
                  </a:lnTo>
                  <a:lnTo>
                    <a:pt x="21" y="224"/>
                  </a:lnTo>
                  <a:lnTo>
                    <a:pt x="30" y="214"/>
                  </a:lnTo>
                  <a:lnTo>
                    <a:pt x="41" y="204"/>
                  </a:lnTo>
                  <a:lnTo>
                    <a:pt x="54" y="194"/>
                  </a:lnTo>
                  <a:lnTo>
                    <a:pt x="65" y="184"/>
                  </a:lnTo>
                  <a:lnTo>
                    <a:pt x="75" y="174"/>
                  </a:lnTo>
                  <a:lnTo>
                    <a:pt x="85" y="163"/>
                  </a:lnTo>
                  <a:lnTo>
                    <a:pt x="97" y="149"/>
                  </a:lnTo>
                  <a:lnTo>
                    <a:pt x="110" y="134"/>
                  </a:lnTo>
                  <a:lnTo>
                    <a:pt x="121" y="120"/>
                  </a:lnTo>
                  <a:lnTo>
                    <a:pt x="133" y="104"/>
                  </a:lnTo>
                  <a:lnTo>
                    <a:pt x="144" y="90"/>
                  </a:lnTo>
                  <a:lnTo>
                    <a:pt x="155" y="74"/>
                  </a:lnTo>
                  <a:lnTo>
                    <a:pt x="165" y="60"/>
                  </a:lnTo>
                  <a:lnTo>
                    <a:pt x="176" y="44"/>
                  </a:lnTo>
                  <a:lnTo>
                    <a:pt x="181" y="54"/>
                  </a:lnTo>
                  <a:lnTo>
                    <a:pt x="191" y="62"/>
                  </a:lnTo>
                  <a:lnTo>
                    <a:pt x="199" y="67"/>
                  </a:lnTo>
                  <a:lnTo>
                    <a:pt x="207" y="73"/>
                  </a:lnTo>
                  <a:lnTo>
                    <a:pt x="199" y="103"/>
                  </a:lnTo>
                  <a:lnTo>
                    <a:pt x="193" y="134"/>
                  </a:lnTo>
                  <a:lnTo>
                    <a:pt x="195" y="167"/>
                  </a:lnTo>
                  <a:lnTo>
                    <a:pt x="211" y="193"/>
                  </a:lnTo>
                  <a:lnTo>
                    <a:pt x="218" y="206"/>
                  </a:lnTo>
                  <a:lnTo>
                    <a:pt x="215" y="217"/>
                  </a:lnTo>
                  <a:lnTo>
                    <a:pt x="208" y="229"/>
                  </a:lnTo>
                  <a:lnTo>
                    <a:pt x="207" y="243"/>
                  </a:lnTo>
                  <a:lnTo>
                    <a:pt x="206" y="256"/>
                  </a:lnTo>
                  <a:lnTo>
                    <a:pt x="208" y="267"/>
                  </a:lnTo>
                  <a:lnTo>
                    <a:pt x="214" y="277"/>
                  </a:lnTo>
                  <a:lnTo>
                    <a:pt x="219" y="287"/>
                  </a:lnTo>
                  <a:lnTo>
                    <a:pt x="224" y="299"/>
                  </a:lnTo>
                  <a:lnTo>
                    <a:pt x="226" y="309"/>
                  </a:lnTo>
                  <a:lnTo>
                    <a:pt x="225" y="320"/>
                  </a:lnTo>
                  <a:lnTo>
                    <a:pt x="218" y="333"/>
                  </a:lnTo>
                  <a:lnTo>
                    <a:pt x="222" y="347"/>
                  </a:lnTo>
                  <a:lnTo>
                    <a:pt x="233" y="363"/>
                  </a:lnTo>
                  <a:lnTo>
                    <a:pt x="245" y="379"/>
                  </a:lnTo>
                  <a:lnTo>
                    <a:pt x="252" y="392"/>
                  </a:lnTo>
                  <a:lnTo>
                    <a:pt x="245" y="396"/>
                  </a:lnTo>
                  <a:lnTo>
                    <a:pt x="239" y="394"/>
                  </a:lnTo>
                  <a:lnTo>
                    <a:pt x="233" y="390"/>
                  </a:lnTo>
                  <a:lnTo>
                    <a:pt x="228" y="383"/>
                  </a:lnTo>
                  <a:lnTo>
                    <a:pt x="222" y="377"/>
                  </a:lnTo>
                  <a:lnTo>
                    <a:pt x="218" y="372"/>
                  </a:lnTo>
                  <a:lnTo>
                    <a:pt x="214" y="369"/>
                  </a:lnTo>
                  <a:lnTo>
                    <a:pt x="211" y="372"/>
                  </a:lnTo>
                  <a:lnTo>
                    <a:pt x="213" y="389"/>
                  </a:lnTo>
                  <a:lnTo>
                    <a:pt x="218" y="406"/>
                  </a:lnTo>
                  <a:lnTo>
                    <a:pt x="228" y="420"/>
                  </a:lnTo>
                  <a:lnTo>
                    <a:pt x="240" y="432"/>
                  </a:lnTo>
                  <a:lnTo>
                    <a:pt x="252" y="436"/>
                  </a:lnTo>
                  <a:lnTo>
                    <a:pt x="261" y="436"/>
                  </a:lnTo>
                  <a:lnTo>
                    <a:pt x="267" y="434"/>
                  </a:lnTo>
                  <a:lnTo>
                    <a:pt x="273" y="432"/>
                  </a:lnTo>
                  <a:lnTo>
                    <a:pt x="292" y="410"/>
                  </a:lnTo>
                  <a:lnTo>
                    <a:pt x="300" y="384"/>
                  </a:lnTo>
                  <a:lnTo>
                    <a:pt x="303" y="356"/>
                  </a:lnTo>
                  <a:lnTo>
                    <a:pt x="303" y="327"/>
                  </a:lnTo>
                  <a:lnTo>
                    <a:pt x="295" y="317"/>
                  </a:lnTo>
                  <a:lnTo>
                    <a:pt x="292" y="307"/>
                  </a:lnTo>
                  <a:lnTo>
                    <a:pt x="293" y="297"/>
                  </a:lnTo>
                  <a:lnTo>
                    <a:pt x="299" y="289"/>
                  </a:lnTo>
                  <a:lnTo>
                    <a:pt x="304" y="279"/>
                  </a:lnTo>
                  <a:lnTo>
                    <a:pt x="309" y="269"/>
                  </a:lnTo>
                  <a:lnTo>
                    <a:pt x="309" y="257"/>
                  </a:lnTo>
                  <a:lnTo>
                    <a:pt x="303" y="246"/>
                  </a:lnTo>
                  <a:lnTo>
                    <a:pt x="303" y="237"/>
                  </a:lnTo>
                  <a:lnTo>
                    <a:pt x="300" y="230"/>
                  </a:lnTo>
                  <a:lnTo>
                    <a:pt x="295" y="224"/>
                  </a:lnTo>
                  <a:lnTo>
                    <a:pt x="289" y="217"/>
                  </a:lnTo>
                  <a:lnTo>
                    <a:pt x="284" y="212"/>
                  </a:lnTo>
                  <a:lnTo>
                    <a:pt x="281" y="204"/>
                  </a:lnTo>
                  <a:lnTo>
                    <a:pt x="282" y="197"/>
                  </a:lnTo>
                  <a:lnTo>
                    <a:pt x="288" y="189"/>
                  </a:lnTo>
                  <a:lnTo>
                    <a:pt x="293" y="163"/>
                  </a:lnTo>
                  <a:lnTo>
                    <a:pt x="289" y="137"/>
                  </a:lnTo>
                  <a:lnTo>
                    <a:pt x="280" y="114"/>
                  </a:lnTo>
                  <a:lnTo>
                    <a:pt x="270" y="92"/>
                  </a:lnTo>
                  <a:lnTo>
                    <a:pt x="277" y="70"/>
                  </a:lnTo>
                  <a:lnTo>
                    <a:pt x="278" y="46"/>
                  </a:lnTo>
                  <a:lnTo>
                    <a:pt x="277" y="23"/>
                  </a:lnTo>
                  <a:lnTo>
                    <a:pt x="273" y="0"/>
                  </a:lnTo>
                  <a:lnTo>
                    <a:pt x="277" y="12"/>
                  </a:lnTo>
                  <a:lnTo>
                    <a:pt x="288" y="42"/>
                  </a:lnTo>
                  <a:lnTo>
                    <a:pt x="304" y="86"/>
                  </a:lnTo>
                  <a:lnTo>
                    <a:pt x="325" y="140"/>
                  </a:lnTo>
                  <a:lnTo>
                    <a:pt x="347" y="202"/>
                  </a:lnTo>
                  <a:lnTo>
                    <a:pt x="369" y="263"/>
                  </a:lnTo>
                  <a:lnTo>
                    <a:pt x="391" y="322"/>
                  </a:lnTo>
                  <a:lnTo>
                    <a:pt x="409" y="373"/>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8" name="Freeform 54"/>
            <p:cNvSpPr>
              <a:spLocks/>
            </p:cNvSpPr>
            <p:nvPr/>
          </p:nvSpPr>
          <p:spPr bwMode="auto">
            <a:xfrm>
              <a:off x="520" y="1553"/>
              <a:ext cx="329" cy="227"/>
            </a:xfrm>
            <a:custGeom>
              <a:avLst/>
              <a:gdLst/>
              <a:ahLst/>
              <a:cxnLst>
                <a:cxn ang="0">
                  <a:pos x="209" y="30"/>
                </a:cxn>
                <a:cxn ang="0">
                  <a:pos x="263" y="23"/>
                </a:cxn>
                <a:cxn ang="0">
                  <a:pos x="315" y="16"/>
                </a:cxn>
                <a:cxn ang="0">
                  <a:pos x="335" y="16"/>
                </a:cxn>
                <a:cxn ang="0">
                  <a:pos x="377" y="22"/>
                </a:cxn>
                <a:cxn ang="0">
                  <a:pos x="431" y="16"/>
                </a:cxn>
                <a:cxn ang="0">
                  <a:pos x="473" y="44"/>
                </a:cxn>
                <a:cxn ang="0">
                  <a:pos x="505" y="97"/>
                </a:cxn>
                <a:cxn ang="0">
                  <a:pos x="545" y="143"/>
                </a:cxn>
                <a:cxn ang="0">
                  <a:pos x="593" y="146"/>
                </a:cxn>
                <a:cxn ang="0">
                  <a:pos x="622" y="133"/>
                </a:cxn>
                <a:cxn ang="0">
                  <a:pos x="648" y="124"/>
                </a:cxn>
                <a:cxn ang="0">
                  <a:pos x="632" y="160"/>
                </a:cxn>
                <a:cxn ang="0">
                  <a:pos x="590" y="220"/>
                </a:cxn>
                <a:cxn ang="0">
                  <a:pos x="530" y="254"/>
                </a:cxn>
                <a:cxn ang="0">
                  <a:pos x="490" y="239"/>
                </a:cxn>
                <a:cxn ang="0">
                  <a:pos x="455" y="214"/>
                </a:cxn>
                <a:cxn ang="0">
                  <a:pos x="429" y="194"/>
                </a:cxn>
                <a:cxn ang="0">
                  <a:pos x="420" y="199"/>
                </a:cxn>
                <a:cxn ang="0">
                  <a:pos x="437" y="227"/>
                </a:cxn>
                <a:cxn ang="0">
                  <a:pos x="464" y="247"/>
                </a:cxn>
                <a:cxn ang="0">
                  <a:pos x="526" y="280"/>
                </a:cxn>
                <a:cxn ang="0">
                  <a:pos x="555" y="396"/>
                </a:cxn>
                <a:cxn ang="0">
                  <a:pos x="531" y="453"/>
                </a:cxn>
                <a:cxn ang="0">
                  <a:pos x="482" y="454"/>
                </a:cxn>
                <a:cxn ang="0">
                  <a:pos x="433" y="449"/>
                </a:cxn>
                <a:cxn ang="0">
                  <a:pos x="385" y="443"/>
                </a:cxn>
                <a:cxn ang="0">
                  <a:pos x="337" y="442"/>
                </a:cxn>
                <a:cxn ang="0">
                  <a:pos x="287" y="450"/>
                </a:cxn>
                <a:cxn ang="0">
                  <a:pos x="234" y="436"/>
                </a:cxn>
                <a:cxn ang="0">
                  <a:pos x="181" y="419"/>
                </a:cxn>
                <a:cxn ang="0">
                  <a:pos x="156" y="354"/>
                </a:cxn>
                <a:cxn ang="0">
                  <a:pos x="164" y="230"/>
                </a:cxn>
                <a:cxn ang="0">
                  <a:pos x="192" y="112"/>
                </a:cxn>
                <a:cxn ang="0">
                  <a:pos x="205" y="64"/>
                </a:cxn>
                <a:cxn ang="0">
                  <a:pos x="185" y="56"/>
                </a:cxn>
                <a:cxn ang="0">
                  <a:pos x="167" y="89"/>
                </a:cxn>
                <a:cxn ang="0">
                  <a:pos x="159" y="117"/>
                </a:cxn>
                <a:cxn ang="0">
                  <a:pos x="108" y="100"/>
                </a:cxn>
                <a:cxn ang="0">
                  <a:pos x="52" y="62"/>
                </a:cxn>
                <a:cxn ang="0">
                  <a:pos x="0" y="16"/>
                </a:cxn>
                <a:cxn ang="0">
                  <a:pos x="43" y="10"/>
                </a:cxn>
                <a:cxn ang="0">
                  <a:pos x="108" y="13"/>
                </a:cxn>
                <a:cxn ang="0">
                  <a:pos x="172" y="24"/>
                </a:cxn>
              </a:cxnLst>
              <a:rect l="0" t="0" r="r" b="b"/>
              <a:pathLst>
                <a:path w="656" h="454">
                  <a:moveTo>
                    <a:pt x="172" y="24"/>
                  </a:moveTo>
                  <a:lnTo>
                    <a:pt x="190" y="29"/>
                  </a:lnTo>
                  <a:lnTo>
                    <a:pt x="209" y="30"/>
                  </a:lnTo>
                  <a:lnTo>
                    <a:pt x="227" y="29"/>
                  </a:lnTo>
                  <a:lnTo>
                    <a:pt x="245" y="26"/>
                  </a:lnTo>
                  <a:lnTo>
                    <a:pt x="263" y="23"/>
                  </a:lnTo>
                  <a:lnTo>
                    <a:pt x="281" y="20"/>
                  </a:lnTo>
                  <a:lnTo>
                    <a:pt x="298" y="17"/>
                  </a:lnTo>
                  <a:lnTo>
                    <a:pt x="315" y="16"/>
                  </a:lnTo>
                  <a:lnTo>
                    <a:pt x="322" y="12"/>
                  </a:lnTo>
                  <a:lnTo>
                    <a:pt x="329" y="13"/>
                  </a:lnTo>
                  <a:lnTo>
                    <a:pt x="335" y="16"/>
                  </a:lnTo>
                  <a:lnTo>
                    <a:pt x="342" y="19"/>
                  </a:lnTo>
                  <a:lnTo>
                    <a:pt x="359" y="22"/>
                  </a:lnTo>
                  <a:lnTo>
                    <a:pt x="377" y="22"/>
                  </a:lnTo>
                  <a:lnTo>
                    <a:pt x="396" y="19"/>
                  </a:lnTo>
                  <a:lnTo>
                    <a:pt x="414" y="16"/>
                  </a:lnTo>
                  <a:lnTo>
                    <a:pt x="431" y="16"/>
                  </a:lnTo>
                  <a:lnTo>
                    <a:pt x="448" y="19"/>
                  </a:lnTo>
                  <a:lnTo>
                    <a:pt x="462" y="27"/>
                  </a:lnTo>
                  <a:lnTo>
                    <a:pt x="473" y="44"/>
                  </a:lnTo>
                  <a:lnTo>
                    <a:pt x="483" y="60"/>
                  </a:lnTo>
                  <a:lnTo>
                    <a:pt x="494" y="77"/>
                  </a:lnTo>
                  <a:lnTo>
                    <a:pt x="505" y="97"/>
                  </a:lnTo>
                  <a:lnTo>
                    <a:pt x="518" y="114"/>
                  </a:lnTo>
                  <a:lnTo>
                    <a:pt x="530" y="130"/>
                  </a:lnTo>
                  <a:lnTo>
                    <a:pt x="545" y="143"/>
                  </a:lnTo>
                  <a:lnTo>
                    <a:pt x="563" y="149"/>
                  </a:lnTo>
                  <a:lnTo>
                    <a:pt x="584" y="149"/>
                  </a:lnTo>
                  <a:lnTo>
                    <a:pt x="593" y="146"/>
                  </a:lnTo>
                  <a:lnTo>
                    <a:pt x="603" y="142"/>
                  </a:lnTo>
                  <a:lnTo>
                    <a:pt x="612" y="137"/>
                  </a:lnTo>
                  <a:lnTo>
                    <a:pt x="622" y="133"/>
                  </a:lnTo>
                  <a:lnTo>
                    <a:pt x="632" y="129"/>
                  </a:lnTo>
                  <a:lnTo>
                    <a:pt x="640" y="126"/>
                  </a:lnTo>
                  <a:lnTo>
                    <a:pt x="648" y="124"/>
                  </a:lnTo>
                  <a:lnTo>
                    <a:pt x="656" y="123"/>
                  </a:lnTo>
                  <a:lnTo>
                    <a:pt x="644" y="140"/>
                  </a:lnTo>
                  <a:lnTo>
                    <a:pt x="632" y="160"/>
                  </a:lnTo>
                  <a:lnTo>
                    <a:pt x="619" y="180"/>
                  </a:lnTo>
                  <a:lnTo>
                    <a:pt x="605" y="202"/>
                  </a:lnTo>
                  <a:lnTo>
                    <a:pt x="590" y="220"/>
                  </a:lnTo>
                  <a:lnTo>
                    <a:pt x="574" y="236"/>
                  </a:lnTo>
                  <a:lnTo>
                    <a:pt x="553" y="249"/>
                  </a:lnTo>
                  <a:lnTo>
                    <a:pt x="530" y="254"/>
                  </a:lnTo>
                  <a:lnTo>
                    <a:pt x="516" y="250"/>
                  </a:lnTo>
                  <a:lnTo>
                    <a:pt x="504" y="246"/>
                  </a:lnTo>
                  <a:lnTo>
                    <a:pt x="490" y="239"/>
                  </a:lnTo>
                  <a:lnTo>
                    <a:pt x="478" y="232"/>
                  </a:lnTo>
                  <a:lnTo>
                    <a:pt x="466" y="223"/>
                  </a:lnTo>
                  <a:lnTo>
                    <a:pt x="455" y="214"/>
                  </a:lnTo>
                  <a:lnTo>
                    <a:pt x="444" y="204"/>
                  </a:lnTo>
                  <a:lnTo>
                    <a:pt x="433" y="194"/>
                  </a:lnTo>
                  <a:lnTo>
                    <a:pt x="429" y="194"/>
                  </a:lnTo>
                  <a:lnTo>
                    <a:pt x="426" y="194"/>
                  </a:lnTo>
                  <a:lnTo>
                    <a:pt x="423" y="196"/>
                  </a:lnTo>
                  <a:lnTo>
                    <a:pt x="420" y="199"/>
                  </a:lnTo>
                  <a:lnTo>
                    <a:pt x="425" y="210"/>
                  </a:lnTo>
                  <a:lnTo>
                    <a:pt x="430" y="219"/>
                  </a:lnTo>
                  <a:lnTo>
                    <a:pt x="437" y="227"/>
                  </a:lnTo>
                  <a:lnTo>
                    <a:pt x="445" y="234"/>
                  </a:lnTo>
                  <a:lnTo>
                    <a:pt x="455" y="240"/>
                  </a:lnTo>
                  <a:lnTo>
                    <a:pt x="464" y="247"/>
                  </a:lnTo>
                  <a:lnTo>
                    <a:pt x="473" y="254"/>
                  </a:lnTo>
                  <a:lnTo>
                    <a:pt x="481" y="262"/>
                  </a:lnTo>
                  <a:lnTo>
                    <a:pt x="526" y="280"/>
                  </a:lnTo>
                  <a:lnTo>
                    <a:pt x="538" y="317"/>
                  </a:lnTo>
                  <a:lnTo>
                    <a:pt x="548" y="356"/>
                  </a:lnTo>
                  <a:lnTo>
                    <a:pt x="555" y="396"/>
                  </a:lnTo>
                  <a:lnTo>
                    <a:pt x="560" y="437"/>
                  </a:lnTo>
                  <a:lnTo>
                    <a:pt x="548" y="450"/>
                  </a:lnTo>
                  <a:lnTo>
                    <a:pt x="531" y="453"/>
                  </a:lnTo>
                  <a:lnTo>
                    <a:pt x="515" y="454"/>
                  </a:lnTo>
                  <a:lnTo>
                    <a:pt x="499" y="454"/>
                  </a:lnTo>
                  <a:lnTo>
                    <a:pt x="482" y="454"/>
                  </a:lnTo>
                  <a:lnTo>
                    <a:pt x="466" y="453"/>
                  </a:lnTo>
                  <a:lnTo>
                    <a:pt x="449" y="452"/>
                  </a:lnTo>
                  <a:lnTo>
                    <a:pt x="433" y="449"/>
                  </a:lnTo>
                  <a:lnTo>
                    <a:pt x="418" y="447"/>
                  </a:lnTo>
                  <a:lnTo>
                    <a:pt x="401" y="444"/>
                  </a:lnTo>
                  <a:lnTo>
                    <a:pt x="385" y="443"/>
                  </a:lnTo>
                  <a:lnTo>
                    <a:pt x="368" y="442"/>
                  </a:lnTo>
                  <a:lnTo>
                    <a:pt x="353" y="442"/>
                  </a:lnTo>
                  <a:lnTo>
                    <a:pt x="337" y="442"/>
                  </a:lnTo>
                  <a:lnTo>
                    <a:pt x="320" y="443"/>
                  </a:lnTo>
                  <a:lnTo>
                    <a:pt x="304" y="446"/>
                  </a:lnTo>
                  <a:lnTo>
                    <a:pt x="287" y="450"/>
                  </a:lnTo>
                  <a:lnTo>
                    <a:pt x="270" y="444"/>
                  </a:lnTo>
                  <a:lnTo>
                    <a:pt x="252" y="440"/>
                  </a:lnTo>
                  <a:lnTo>
                    <a:pt x="234" y="436"/>
                  </a:lnTo>
                  <a:lnTo>
                    <a:pt x="216" y="432"/>
                  </a:lnTo>
                  <a:lnTo>
                    <a:pt x="198" y="427"/>
                  </a:lnTo>
                  <a:lnTo>
                    <a:pt x="181" y="419"/>
                  </a:lnTo>
                  <a:lnTo>
                    <a:pt x="165" y="409"/>
                  </a:lnTo>
                  <a:lnTo>
                    <a:pt x="152" y="396"/>
                  </a:lnTo>
                  <a:lnTo>
                    <a:pt x="156" y="354"/>
                  </a:lnTo>
                  <a:lnTo>
                    <a:pt x="157" y="313"/>
                  </a:lnTo>
                  <a:lnTo>
                    <a:pt x="160" y="272"/>
                  </a:lnTo>
                  <a:lnTo>
                    <a:pt x="164" y="230"/>
                  </a:lnTo>
                  <a:lnTo>
                    <a:pt x="170" y="189"/>
                  </a:lnTo>
                  <a:lnTo>
                    <a:pt x="179" y="149"/>
                  </a:lnTo>
                  <a:lnTo>
                    <a:pt x="192" y="112"/>
                  </a:lnTo>
                  <a:lnTo>
                    <a:pt x="208" y="76"/>
                  </a:lnTo>
                  <a:lnTo>
                    <a:pt x="208" y="70"/>
                  </a:lnTo>
                  <a:lnTo>
                    <a:pt x="205" y="64"/>
                  </a:lnTo>
                  <a:lnTo>
                    <a:pt x="202" y="59"/>
                  </a:lnTo>
                  <a:lnTo>
                    <a:pt x="197" y="53"/>
                  </a:lnTo>
                  <a:lnTo>
                    <a:pt x="185" y="56"/>
                  </a:lnTo>
                  <a:lnTo>
                    <a:pt x="178" y="66"/>
                  </a:lnTo>
                  <a:lnTo>
                    <a:pt x="172" y="77"/>
                  </a:lnTo>
                  <a:lnTo>
                    <a:pt x="167" y="89"/>
                  </a:lnTo>
                  <a:lnTo>
                    <a:pt x="165" y="99"/>
                  </a:lnTo>
                  <a:lnTo>
                    <a:pt x="163" y="110"/>
                  </a:lnTo>
                  <a:lnTo>
                    <a:pt x="159" y="117"/>
                  </a:lnTo>
                  <a:lnTo>
                    <a:pt x="150" y="116"/>
                  </a:lnTo>
                  <a:lnTo>
                    <a:pt x="128" y="109"/>
                  </a:lnTo>
                  <a:lnTo>
                    <a:pt x="108" y="100"/>
                  </a:lnTo>
                  <a:lnTo>
                    <a:pt x="89" y="89"/>
                  </a:lnTo>
                  <a:lnTo>
                    <a:pt x="70" y="76"/>
                  </a:lnTo>
                  <a:lnTo>
                    <a:pt x="52" y="62"/>
                  </a:lnTo>
                  <a:lnTo>
                    <a:pt x="34" y="46"/>
                  </a:lnTo>
                  <a:lnTo>
                    <a:pt x="16" y="32"/>
                  </a:lnTo>
                  <a:lnTo>
                    <a:pt x="0" y="16"/>
                  </a:lnTo>
                  <a:lnTo>
                    <a:pt x="2" y="0"/>
                  </a:lnTo>
                  <a:lnTo>
                    <a:pt x="23" y="6"/>
                  </a:lnTo>
                  <a:lnTo>
                    <a:pt x="43" y="10"/>
                  </a:lnTo>
                  <a:lnTo>
                    <a:pt x="65" y="12"/>
                  </a:lnTo>
                  <a:lnTo>
                    <a:pt x="87" y="12"/>
                  </a:lnTo>
                  <a:lnTo>
                    <a:pt x="108" y="13"/>
                  </a:lnTo>
                  <a:lnTo>
                    <a:pt x="130" y="14"/>
                  </a:lnTo>
                  <a:lnTo>
                    <a:pt x="152" y="17"/>
                  </a:lnTo>
                  <a:lnTo>
                    <a:pt x="172" y="24"/>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79" name="Freeform 55"/>
            <p:cNvSpPr>
              <a:spLocks/>
            </p:cNvSpPr>
            <p:nvPr/>
          </p:nvSpPr>
          <p:spPr bwMode="auto">
            <a:xfrm>
              <a:off x="865" y="1585"/>
              <a:ext cx="16" cy="21"/>
            </a:xfrm>
            <a:custGeom>
              <a:avLst/>
              <a:gdLst/>
              <a:ahLst/>
              <a:cxnLst>
                <a:cxn ang="0">
                  <a:pos x="29" y="30"/>
                </a:cxn>
                <a:cxn ang="0">
                  <a:pos x="17" y="43"/>
                </a:cxn>
                <a:cxn ang="0">
                  <a:pos x="8" y="42"/>
                </a:cxn>
                <a:cxn ang="0">
                  <a:pos x="3" y="32"/>
                </a:cxn>
                <a:cxn ang="0">
                  <a:pos x="0" y="20"/>
                </a:cxn>
                <a:cxn ang="0">
                  <a:pos x="6" y="15"/>
                </a:cxn>
                <a:cxn ang="0">
                  <a:pos x="11" y="8"/>
                </a:cxn>
                <a:cxn ang="0">
                  <a:pos x="18" y="3"/>
                </a:cxn>
                <a:cxn ang="0">
                  <a:pos x="25" y="0"/>
                </a:cxn>
                <a:cxn ang="0">
                  <a:pos x="28" y="6"/>
                </a:cxn>
                <a:cxn ang="0">
                  <a:pos x="30" y="15"/>
                </a:cxn>
                <a:cxn ang="0">
                  <a:pos x="32" y="23"/>
                </a:cxn>
                <a:cxn ang="0">
                  <a:pos x="29" y="30"/>
                </a:cxn>
              </a:cxnLst>
              <a:rect l="0" t="0" r="r" b="b"/>
              <a:pathLst>
                <a:path w="32" h="43">
                  <a:moveTo>
                    <a:pt x="29" y="30"/>
                  </a:moveTo>
                  <a:lnTo>
                    <a:pt x="17" y="43"/>
                  </a:lnTo>
                  <a:lnTo>
                    <a:pt x="8" y="42"/>
                  </a:lnTo>
                  <a:lnTo>
                    <a:pt x="3" y="32"/>
                  </a:lnTo>
                  <a:lnTo>
                    <a:pt x="0" y="20"/>
                  </a:lnTo>
                  <a:lnTo>
                    <a:pt x="6" y="15"/>
                  </a:lnTo>
                  <a:lnTo>
                    <a:pt x="11" y="8"/>
                  </a:lnTo>
                  <a:lnTo>
                    <a:pt x="18" y="3"/>
                  </a:lnTo>
                  <a:lnTo>
                    <a:pt x="25" y="0"/>
                  </a:lnTo>
                  <a:lnTo>
                    <a:pt x="28" y="6"/>
                  </a:lnTo>
                  <a:lnTo>
                    <a:pt x="30" y="15"/>
                  </a:lnTo>
                  <a:lnTo>
                    <a:pt x="32" y="23"/>
                  </a:lnTo>
                  <a:lnTo>
                    <a:pt x="29" y="30"/>
                  </a:lnTo>
                  <a:close/>
                </a:path>
              </a:pathLst>
            </a:custGeom>
            <a:solidFill>
              <a:srgbClr val="CCA58C"/>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0" name="Freeform 56"/>
            <p:cNvSpPr>
              <a:spLocks/>
            </p:cNvSpPr>
            <p:nvPr/>
          </p:nvSpPr>
          <p:spPr bwMode="auto">
            <a:xfrm>
              <a:off x="877" y="1600"/>
              <a:ext cx="35" cy="20"/>
            </a:xfrm>
            <a:custGeom>
              <a:avLst/>
              <a:gdLst/>
              <a:ahLst/>
              <a:cxnLst>
                <a:cxn ang="0">
                  <a:pos x="70" y="10"/>
                </a:cxn>
                <a:cxn ang="0">
                  <a:pos x="64" y="19"/>
                </a:cxn>
                <a:cxn ang="0">
                  <a:pos x="57" y="28"/>
                </a:cxn>
                <a:cxn ang="0">
                  <a:pos x="50" y="35"/>
                </a:cxn>
                <a:cxn ang="0">
                  <a:pos x="42" y="40"/>
                </a:cxn>
                <a:cxn ang="0">
                  <a:pos x="37" y="40"/>
                </a:cxn>
                <a:cxn ang="0">
                  <a:pos x="31" y="40"/>
                </a:cxn>
                <a:cxn ang="0">
                  <a:pos x="26" y="40"/>
                </a:cxn>
                <a:cxn ang="0">
                  <a:pos x="20" y="39"/>
                </a:cxn>
                <a:cxn ang="0">
                  <a:pos x="15" y="39"/>
                </a:cxn>
                <a:cxn ang="0">
                  <a:pos x="9" y="38"/>
                </a:cxn>
                <a:cxn ang="0">
                  <a:pos x="4" y="36"/>
                </a:cxn>
                <a:cxn ang="0">
                  <a:pos x="0" y="35"/>
                </a:cxn>
                <a:cxn ang="0">
                  <a:pos x="8" y="33"/>
                </a:cxn>
                <a:cxn ang="0">
                  <a:pos x="19" y="29"/>
                </a:cxn>
                <a:cxn ang="0">
                  <a:pos x="29" y="22"/>
                </a:cxn>
                <a:cxn ang="0">
                  <a:pos x="34" y="10"/>
                </a:cxn>
                <a:cxn ang="0">
                  <a:pos x="34" y="0"/>
                </a:cxn>
                <a:cxn ang="0">
                  <a:pos x="44" y="3"/>
                </a:cxn>
                <a:cxn ang="0">
                  <a:pos x="53" y="3"/>
                </a:cxn>
                <a:cxn ang="0">
                  <a:pos x="63" y="6"/>
                </a:cxn>
                <a:cxn ang="0">
                  <a:pos x="70" y="10"/>
                </a:cxn>
              </a:cxnLst>
              <a:rect l="0" t="0" r="r" b="b"/>
              <a:pathLst>
                <a:path w="70" h="40">
                  <a:moveTo>
                    <a:pt x="70" y="10"/>
                  </a:moveTo>
                  <a:lnTo>
                    <a:pt x="64" y="19"/>
                  </a:lnTo>
                  <a:lnTo>
                    <a:pt x="57" y="28"/>
                  </a:lnTo>
                  <a:lnTo>
                    <a:pt x="50" y="35"/>
                  </a:lnTo>
                  <a:lnTo>
                    <a:pt x="42" y="40"/>
                  </a:lnTo>
                  <a:lnTo>
                    <a:pt x="37" y="40"/>
                  </a:lnTo>
                  <a:lnTo>
                    <a:pt x="31" y="40"/>
                  </a:lnTo>
                  <a:lnTo>
                    <a:pt x="26" y="40"/>
                  </a:lnTo>
                  <a:lnTo>
                    <a:pt x="20" y="39"/>
                  </a:lnTo>
                  <a:lnTo>
                    <a:pt x="15" y="39"/>
                  </a:lnTo>
                  <a:lnTo>
                    <a:pt x="9" y="38"/>
                  </a:lnTo>
                  <a:lnTo>
                    <a:pt x="4" y="36"/>
                  </a:lnTo>
                  <a:lnTo>
                    <a:pt x="0" y="35"/>
                  </a:lnTo>
                  <a:lnTo>
                    <a:pt x="8" y="33"/>
                  </a:lnTo>
                  <a:lnTo>
                    <a:pt x="19" y="29"/>
                  </a:lnTo>
                  <a:lnTo>
                    <a:pt x="29" y="22"/>
                  </a:lnTo>
                  <a:lnTo>
                    <a:pt x="34" y="10"/>
                  </a:lnTo>
                  <a:lnTo>
                    <a:pt x="34" y="0"/>
                  </a:lnTo>
                  <a:lnTo>
                    <a:pt x="44" y="3"/>
                  </a:lnTo>
                  <a:lnTo>
                    <a:pt x="53" y="3"/>
                  </a:lnTo>
                  <a:lnTo>
                    <a:pt x="63" y="6"/>
                  </a:lnTo>
                  <a:lnTo>
                    <a:pt x="70" y="10"/>
                  </a:lnTo>
                  <a:close/>
                </a:path>
              </a:pathLst>
            </a:custGeom>
            <a:solidFill>
              <a:srgbClr val="8C3F2B"/>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1" name="Freeform 57"/>
            <p:cNvSpPr>
              <a:spLocks/>
            </p:cNvSpPr>
            <p:nvPr/>
          </p:nvSpPr>
          <p:spPr bwMode="auto">
            <a:xfrm>
              <a:off x="1171" y="1600"/>
              <a:ext cx="9" cy="35"/>
            </a:xfrm>
            <a:custGeom>
              <a:avLst/>
              <a:gdLst/>
              <a:ahLst/>
              <a:cxnLst>
                <a:cxn ang="0">
                  <a:pos x="16" y="72"/>
                </a:cxn>
                <a:cxn ang="0">
                  <a:pos x="10" y="62"/>
                </a:cxn>
                <a:cxn ang="0">
                  <a:pos x="3" y="50"/>
                </a:cxn>
                <a:cxn ang="0">
                  <a:pos x="0" y="40"/>
                </a:cxn>
                <a:cxn ang="0">
                  <a:pos x="6" y="29"/>
                </a:cxn>
                <a:cxn ang="0">
                  <a:pos x="3" y="22"/>
                </a:cxn>
                <a:cxn ang="0">
                  <a:pos x="3" y="15"/>
                </a:cxn>
                <a:cxn ang="0">
                  <a:pos x="3" y="9"/>
                </a:cxn>
                <a:cxn ang="0">
                  <a:pos x="3" y="0"/>
                </a:cxn>
                <a:cxn ang="0">
                  <a:pos x="11" y="18"/>
                </a:cxn>
                <a:cxn ang="0">
                  <a:pos x="17" y="36"/>
                </a:cxn>
                <a:cxn ang="0">
                  <a:pos x="18" y="55"/>
                </a:cxn>
                <a:cxn ang="0">
                  <a:pos x="16" y="72"/>
                </a:cxn>
              </a:cxnLst>
              <a:rect l="0" t="0" r="r" b="b"/>
              <a:pathLst>
                <a:path w="18" h="72">
                  <a:moveTo>
                    <a:pt x="16" y="72"/>
                  </a:moveTo>
                  <a:lnTo>
                    <a:pt x="10" y="62"/>
                  </a:lnTo>
                  <a:lnTo>
                    <a:pt x="3" y="50"/>
                  </a:lnTo>
                  <a:lnTo>
                    <a:pt x="0" y="40"/>
                  </a:lnTo>
                  <a:lnTo>
                    <a:pt x="6" y="29"/>
                  </a:lnTo>
                  <a:lnTo>
                    <a:pt x="3" y="22"/>
                  </a:lnTo>
                  <a:lnTo>
                    <a:pt x="3" y="15"/>
                  </a:lnTo>
                  <a:lnTo>
                    <a:pt x="3" y="9"/>
                  </a:lnTo>
                  <a:lnTo>
                    <a:pt x="3" y="0"/>
                  </a:lnTo>
                  <a:lnTo>
                    <a:pt x="11" y="18"/>
                  </a:lnTo>
                  <a:lnTo>
                    <a:pt x="17" y="36"/>
                  </a:lnTo>
                  <a:lnTo>
                    <a:pt x="18" y="55"/>
                  </a:lnTo>
                  <a:lnTo>
                    <a:pt x="16" y="72"/>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2" name="Freeform 58"/>
            <p:cNvSpPr>
              <a:spLocks/>
            </p:cNvSpPr>
            <p:nvPr/>
          </p:nvSpPr>
          <p:spPr bwMode="auto">
            <a:xfrm>
              <a:off x="1223" y="1600"/>
              <a:ext cx="18" cy="33"/>
            </a:xfrm>
            <a:custGeom>
              <a:avLst/>
              <a:gdLst/>
              <a:ahLst/>
              <a:cxnLst>
                <a:cxn ang="0">
                  <a:pos x="36" y="48"/>
                </a:cxn>
                <a:cxn ang="0">
                  <a:pos x="15" y="68"/>
                </a:cxn>
                <a:cxn ang="0">
                  <a:pos x="10" y="49"/>
                </a:cxn>
                <a:cxn ang="0">
                  <a:pos x="3" y="32"/>
                </a:cxn>
                <a:cxn ang="0">
                  <a:pos x="0" y="15"/>
                </a:cxn>
                <a:cxn ang="0">
                  <a:pos x="11" y="0"/>
                </a:cxn>
                <a:cxn ang="0">
                  <a:pos x="15" y="13"/>
                </a:cxn>
                <a:cxn ang="0">
                  <a:pos x="19" y="26"/>
                </a:cxn>
                <a:cxn ang="0">
                  <a:pos x="26" y="38"/>
                </a:cxn>
                <a:cxn ang="0">
                  <a:pos x="36" y="48"/>
                </a:cxn>
              </a:cxnLst>
              <a:rect l="0" t="0" r="r" b="b"/>
              <a:pathLst>
                <a:path w="36" h="68">
                  <a:moveTo>
                    <a:pt x="36" y="48"/>
                  </a:moveTo>
                  <a:lnTo>
                    <a:pt x="15" y="68"/>
                  </a:lnTo>
                  <a:lnTo>
                    <a:pt x="10" y="49"/>
                  </a:lnTo>
                  <a:lnTo>
                    <a:pt x="3" y="32"/>
                  </a:lnTo>
                  <a:lnTo>
                    <a:pt x="0" y="15"/>
                  </a:lnTo>
                  <a:lnTo>
                    <a:pt x="11" y="0"/>
                  </a:lnTo>
                  <a:lnTo>
                    <a:pt x="15" y="13"/>
                  </a:lnTo>
                  <a:lnTo>
                    <a:pt x="19" y="26"/>
                  </a:lnTo>
                  <a:lnTo>
                    <a:pt x="26" y="38"/>
                  </a:lnTo>
                  <a:lnTo>
                    <a:pt x="36" y="48"/>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3" name="Freeform 59"/>
            <p:cNvSpPr>
              <a:spLocks/>
            </p:cNvSpPr>
            <p:nvPr/>
          </p:nvSpPr>
          <p:spPr bwMode="auto">
            <a:xfrm>
              <a:off x="1430" y="1603"/>
              <a:ext cx="16" cy="42"/>
            </a:xfrm>
            <a:custGeom>
              <a:avLst/>
              <a:gdLst/>
              <a:ahLst/>
              <a:cxnLst>
                <a:cxn ang="0">
                  <a:pos x="30" y="60"/>
                </a:cxn>
                <a:cxn ang="0">
                  <a:pos x="26" y="67"/>
                </a:cxn>
                <a:cxn ang="0">
                  <a:pos x="22" y="74"/>
                </a:cxn>
                <a:cxn ang="0">
                  <a:pos x="16" y="82"/>
                </a:cxn>
                <a:cxn ang="0">
                  <a:pos x="10" y="86"/>
                </a:cxn>
                <a:cxn ang="0">
                  <a:pos x="0" y="66"/>
                </a:cxn>
                <a:cxn ang="0">
                  <a:pos x="1" y="43"/>
                </a:cxn>
                <a:cxn ang="0">
                  <a:pos x="7" y="20"/>
                </a:cxn>
                <a:cxn ang="0">
                  <a:pos x="14" y="0"/>
                </a:cxn>
                <a:cxn ang="0">
                  <a:pos x="22" y="13"/>
                </a:cxn>
                <a:cxn ang="0">
                  <a:pos x="27" y="27"/>
                </a:cxn>
                <a:cxn ang="0">
                  <a:pos x="30" y="44"/>
                </a:cxn>
                <a:cxn ang="0">
                  <a:pos x="30" y="60"/>
                </a:cxn>
              </a:cxnLst>
              <a:rect l="0" t="0" r="r" b="b"/>
              <a:pathLst>
                <a:path w="30" h="86">
                  <a:moveTo>
                    <a:pt x="30" y="60"/>
                  </a:moveTo>
                  <a:lnTo>
                    <a:pt x="26" y="67"/>
                  </a:lnTo>
                  <a:lnTo>
                    <a:pt x="22" y="74"/>
                  </a:lnTo>
                  <a:lnTo>
                    <a:pt x="16" y="82"/>
                  </a:lnTo>
                  <a:lnTo>
                    <a:pt x="10" y="86"/>
                  </a:lnTo>
                  <a:lnTo>
                    <a:pt x="0" y="66"/>
                  </a:lnTo>
                  <a:lnTo>
                    <a:pt x="1" y="43"/>
                  </a:lnTo>
                  <a:lnTo>
                    <a:pt x="7" y="20"/>
                  </a:lnTo>
                  <a:lnTo>
                    <a:pt x="14" y="0"/>
                  </a:lnTo>
                  <a:lnTo>
                    <a:pt x="22" y="13"/>
                  </a:lnTo>
                  <a:lnTo>
                    <a:pt x="27" y="27"/>
                  </a:lnTo>
                  <a:lnTo>
                    <a:pt x="30" y="44"/>
                  </a:lnTo>
                  <a:lnTo>
                    <a:pt x="30" y="60"/>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4" name="Freeform 60"/>
            <p:cNvSpPr>
              <a:spLocks/>
            </p:cNvSpPr>
            <p:nvPr/>
          </p:nvSpPr>
          <p:spPr bwMode="auto">
            <a:xfrm>
              <a:off x="853" y="1626"/>
              <a:ext cx="196" cy="132"/>
            </a:xfrm>
            <a:custGeom>
              <a:avLst/>
              <a:gdLst/>
              <a:ahLst/>
              <a:cxnLst>
                <a:cxn ang="0">
                  <a:pos x="133" y="20"/>
                </a:cxn>
                <a:cxn ang="0">
                  <a:pos x="186" y="20"/>
                </a:cxn>
                <a:cxn ang="0">
                  <a:pos x="241" y="20"/>
                </a:cxn>
                <a:cxn ang="0">
                  <a:pos x="293" y="26"/>
                </a:cxn>
                <a:cxn ang="0">
                  <a:pos x="341" y="45"/>
                </a:cxn>
                <a:cxn ang="0">
                  <a:pos x="362" y="56"/>
                </a:cxn>
                <a:cxn ang="0">
                  <a:pos x="371" y="70"/>
                </a:cxn>
                <a:cxn ang="0">
                  <a:pos x="364" y="109"/>
                </a:cxn>
                <a:cxn ang="0">
                  <a:pos x="377" y="146"/>
                </a:cxn>
                <a:cxn ang="0">
                  <a:pos x="392" y="167"/>
                </a:cxn>
                <a:cxn ang="0">
                  <a:pos x="386" y="199"/>
                </a:cxn>
                <a:cxn ang="0">
                  <a:pos x="379" y="252"/>
                </a:cxn>
                <a:cxn ang="0">
                  <a:pos x="367" y="256"/>
                </a:cxn>
                <a:cxn ang="0">
                  <a:pos x="356" y="260"/>
                </a:cxn>
                <a:cxn ang="0">
                  <a:pos x="344" y="263"/>
                </a:cxn>
                <a:cxn ang="0">
                  <a:pos x="332" y="250"/>
                </a:cxn>
                <a:cxn ang="0">
                  <a:pos x="323" y="225"/>
                </a:cxn>
                <a:cxn ang="0">
                  <a:pos x="338" y="200"/>
                </a:cxn>
                <a:cxn ang="0">
                  <a:pos x="349" y="175"/>
                </a:cxn>
                <a:cxn ang="0">
                  <a:pos x="340" y="143"/>
                </a:cxn>
                <a:cxn ang="0">
                  <a:pos x="315" y="127"/>
                </a:cxn>
                <a:cxn ang="0">
                  <a:pos x="285" y="120"/>
                </a:cxn>
                <a:cxn ang="0">
                  <a:pos x="259" y="107"/>
                </a:cxn>
                <a:cxn ang="0">
                  <a:pos x="225" y="85"/>
                </a:cxn>
                <a:cxn ang="0">
                  <a:pos x="170" y="90"/>
                </a:cxn>
                <a:cxn ang="0">
                  <a:pos x="116" y="102"/>
                </a:cxn>
                <a:cxn ang="0">
                  <a:pos x="72" y="87"/>
                </a:cxn>
                <a:cxn ang="0">
                  <a:pos x="49" y="53"/>
                </a:cxn>
                <a:cxn ang="0">
                  <a:pos x="37" y="40"/>
                </a:cxn>
                <a:cxn ang="0">
                  <a:pos x="23" y="30"/>
                </a:cxn>
                <a:cxn ang="0">
                  <a:pos x="8" y="23"/>
                </a:cxn>
                <a:cxn ang="0">
                  <a:pos x="4" y="9"/>
                </a:cxn>
                <a:cxn ang="0">
                  <a:pos x="16" y="0"/>
                </a:cxn>
                <a:cxn ang="0">
                  <a:pos x="31" y="5"/>
                </a:cxn>
                <a:cxn ang="0">
                  <a:pos x="48" y="12"/>
                </a:cxn>
                <a:cxn ang="0">
                  <a:pos x="118" y="13"/>
                </a:cxn>
              </a:cxnLst>
              <a:rect l="0" t="0" r="r" b="b"/>
              <a:pathLst>
                <a:path w="392" h="263">
                  <a:moveTo>
                    <a:pt x="118" y="13"/>
                  </a:moveTo>
                  <a:lnTo>
                    <a:pt x="133" y="20"/>
                  </a:lnTo>
                  <a:lnTo>
                    <a:pt x="160" y="22"/>
                  </a:lnTo>
                  <a:lnTo>
                    <a:pt x="186" y="20"/>
                  </a:lnTo>
                  <a:lnTo>
                    <a:pt x="214" y="20"/>
                  </a:lnTo>
                  <a:lnTo>
                    <a:pt x="241" y="20"/>
                  </a:lnTo>
                  <a:lnTo>
                    <a:pt x="267" y="22"/>
                  </a:lnTo>
                  <a:lnTo>
                    <a:pt x="293" y="26"/>
                  </a:lnTo>
                  <a:lnTo>
                    <a:pt x="318" y="33"/>
                  </a:lnTo>
                  <a:lnTo>
                    <a:pt x="341" y="45"/>
                  </a:lnTo>
                  <a:lnTo>
                    <a:pt x="351" y="50"/>
                  </a:lnTo>
                  <a:lnTo>
                    <a:pt x="362" y="56"/>
                  </a:lnTo>
                  <a:lnTo>
                    <a:pt x="370" y="62"/>
                  </a:lnTo>
                  <a:lnTo>
                    <a:pt x="371" y="70"/>
                  </a:lnTo>
                  <a:lnTo>
                    <a:pt x="364" y="89"/>
                  </a:lnTo>
                  <a:lnTo>
                    <a:pt x="364" y="109"/>
                  </a:lnTo>
                  <a:lnTo>
                    <a:pt x="369" y="129"/>
                  </a:lnTo>
                  <a:lnTo>
                    <a:pt x="377" y="146"/>
                  </a:lnTo>
                  <a:lnTo>
                    <a:pt x="392" y="155"/>
                  </a:lnTo>
                  <a:lnTo>
                    <a:pt x="392" y="167"/>
                  </a:lnTo>
                  <a:lnTo>
                    <a:pt x="388" y="183"/>
                  </a:lnTo>
                  <a:lnTo>
                    <a:pt x="386" y="199"/>
                  </a:lnTo>
                  <a:lnTo>
                    <a:pt x="386" y="250"/>
                  </a:lnTo>
                  <a:lnTo>
                    <a:pt x="379" y="252"/>
                  </a:lnTo>
                  <a:lnTo>
                    <a:pt x="374" y="255"/>
                  </a:lnTo>
                  <a:lnTo>
                    <a:pt x="367" y="256"/>
                  </a:lnTo>
                  <a:lnTo>
                    <a:pt x="362" y="259"/>
                  </a:lnTo>
                  <a:lnTo>
                    <a:pt x="356" y="260"/>
                  </a:lnTo>
                  <a:lnTo>
                    <a:pt x="349" y="262"/>
                  </a:lnTo>
                  <a:lnTo>
                    <a:pt x="344" y="263"/>
                  </a:lnTo>
                  <a:lnTo>
                    <a:pt x="337" y="263"/>
                  </a:lnTo>
                  <a:lnTo>
                    <a:pt x="332" y="250"/>
                  </a:lnTo>
                  <a:lnTo>
                    <a:pt x="326" y="237"/>
                  </a:lnTo>
                  <a:lnTo>
                    <a:pt x="323" y="225"/>
                  </a:lnTo>
                  <a:lnTo>
                    <a:pt x="329" y="212"/>
                  </a:lnTo>
                  <a:lnTo>
                    <a:pt x="338" y="200"/>
                  </a:lnTo>
                  <a:lnTo>
                    <a:pt x="345" y="187"/>
                  </a:lnTo>
                  <a:lnTo>
                    <a:pt x="349" y="175"/>
                  </a:lnTo>
                  <a:lnTo>
                    <a:pt x="347" y="159"/>
                  </a:lnTo>
                  <a:lnTo>
                    <a:pt x="340" y="143"/>
                  </a:lnTo>
                  <a:lnTo>
                    <a:pt x="329" y="133"/>
                  </a:lnTo>
                  <a:lnTo>
                    <a:pt x="315" y="127"/>
                  </a:lnTo>
                  <a:lnTo>
                    <a:pt x="300" y="123"/>
                  </a:lnTo>
                  <a:lnTo>
                    <a:pt x="285" y="120"/>
                  </a:lnTo>
                  <a:lnTo>
                    <a:pt x="271" y="116"/>
                  </a:lnTo>
                  <a:lnTo>
                    <a:pt x="259" y="107"/>
                  </a:lnTo>
                  <a:lnTo>
                    <a:pt x="249" y="93"/>
                  </a:lnTo>
                  <a:lnTo>
                    <a:pt x="225" y="85"/>
                  </a:lnTo>
                  <a:lnTo>
                    <a:pt x="199" y="86"/>
                  </a:lnTo>
                  <a:lnTo>
                    <a:pt x="170" y="90"/>
                  </a:lnTo>
                  <a:lnTo>
                    <a:pt x="142" y="97"/>
                  </a:lnTo>
                  <a:lnTo>
                    <a:pt x="116" y="102"/>
                  </a:lnTo>
                  <a:lnTo>
                    <a:pt x="93" y="99"/>
                  </a:lnTo>
                  <a:lnTo>
                    <a:pt x="72" y="87"/>
                  </a:lnTo>
                  <a:lnTo>
                    <a:pt x="56" y="60"/>
                  </a:lnTo>
                  <a:lnTo>
                    <a:pt x="49" y="53"/>
                  </a:lnTo>
                  <a:lnTo>
                    <a:pt x="42" y="47"/>
                  </a:lnTo>
                  <a:lnTo>
                    <a:pt x="37" y="40"/>
                  </a:lnTo>
                  <a:lnTo>
                    <a:pt x="30" y="35"/>
                  </a:lnTo>
                  <a:lnTo>
                    <a:pt x="23" y="30"/>
                  </a:lnTo>
                  <a:lnTo>
                    <a:pt x="15" y="26"/>
                  </a:lnTo>
                  <a:lnTo>
                    <a:pt x="8" y="23"/>
                  </a:lnTo>
                  <a:lnTo>
                    <a:pt x="0" y="20"/>
                  </a:lnTo>
                  <a:lnTo>
                    <a:pt x="4" y="9"/>
                  </a:lnTo>
                  <a:lnTo>
                    <a:pt x="9" y="3"/>
                  </a:lnTo>
                  <a:lnTo>
                    <a:pt x="16" y="0"/>
                  </a:lnTo>
                  <a:lnTo>
                    <a:pt x="23" y="2"/>
                  </a:lnTo>
                  <a:lnTo>
                    <a:pt x="31" y="5"/>
                  </a:lnTo>
                  <a:lnTo>
                    <a:pt x="40" y="7"/>
                  </a:lnTo>
                  <a:lnTo>
                    <a:pt x="48" y="12"/>
                  </a:lnTo>
                  <a:lnTo>
                    <a:pt x="56" y="13"/>
                  </a:lnTo>
                  <a:lnTo>
                    <a:pt x="118" y="13"/>
                  </a:lnTo>
                  <a:close/>
                </a:path>
              </a:pathLst>
            </a:custGeom>
            <a:solidFill>
              <a:srgbClr val="8CF766"/>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5" name="Freeform 61"/>
            <p:cNvSpPr>
              <a:spLocks/>
            </p:cNvSpPr>
            <p:nvPr/>
          </p:nvSpPr>
          <p:spPr bwMode="auto">
            <a:xfrm>
              <a:off x="797" y="1649"/>
              <a:ext cx="217" cy="121"/>
            </a:xfrm>
            <a:custGeom>
              <a:avLst/>
              <a:gdLst/>
              <a:ahLst/>
              <a:cxnLst>
                <a:cxn ang="0">
                  <a:pos x="210" y="83"/>
                </a:cxn>
                <a:cxn ang="0">
                  <a:pos x="247" y="84"/>
                </a:cxn>
                <a:cxn ang="0">
                  <a:pos x="284" y="76"/>
                </a:cxn>
                <a:cxn ang="0">
                  <a:pos x="321" y="67"/>
                </a:cxn>
                <a:cxn ang="0">
                  <a:pos x="350" y="70"/>
                </a:cxn>
                <a:cxn ang="0">
                  <a:pos x="370" y="86"/>
                </a:cxn>
                <a:cxn ang="0">
                  <a:pos x="394" y="101"/>
                </a:cxn>
                <a:cxn ang="0">
                  <a:pos x="418" y="110"/>
                </a:cxn>
                <a:cxn ang="0">
                  <a:pos x="434" y="124"/>
                </a:cxn>
                <a:cxn ang="0">
                  <a:pos x="417" y="144"/>
                </a:cxn>
                <a:cxn ang="0">
                  <a:pos x="409" y="174"/>
                </a:cxn>
                <a:cxn ang="0">
                  <a:pos x="417" y="209"/>
                </a:cxn>
                <a:cxn ang="0">
                  <a:pos x="403" y="229"/>
                </a:cxn>
                <a:cxn ang="0">
                  <a:pos x="354" y="237"/>
                </a:cxn>
                <a:cxn ang="0">
                  <a:pos x="302" y="241"/>
                </a:cxn>
                <a:cxn ang="0">
                  <a:pos x="250" y="240"/>
                </a:cxn>
                <a:cxn ang="0">
                  <a:pos x="198" y="237"/>
                </a:cxn>
                <a:cxn ang="0">
                  <a:pos x="146" y="229"/>
                </a:cxn>
                <a:cxn ang="0">
                  <a:pos x="96" y="219"/>
                </a:cxn>
                <a:cxn ang="0">
                  <a:pos x="48" y="204"/>
                </a:cxn>
                <a:cxn ang="0">
                  <a:pos x="21" y="169"/>
                </a:cxn>
                <a:cxn ang="0">
                  <a:pos x="6" y="114"/>
                </a:cxn>
                <a:cxn ang="0">
                  <a:pos x="15" y="84"/>
                </a:cxn>
                <a:cxn ang="0">
                  <a:pos x="43" y="69"/>
                </a:cxn>
                <a:cxn ang="0">
                  <a:pos x="66" y="44"/>
                </a:cxn>
                <a:cxn ang="0">
                  <a:pos x="85" y="17"/>
                </a:cxn>
                <a:cxn ang="0">
                  <a:pos x="99" y="0"/>
                </a:cxn>
                <a:cxn ang="0">
                  <a:pos x="111" y="1"/>
                </a:cxn>
                <a:cxn ang="0">
                  <a:pos x="122" y="6"/>
                </a:cxn>
                <a:cxn ang="0">
                  <a:pos x="133" y="10"/>
                </a:cxn>
                <a:cxn ang="0">
                  <a:pos x="147" y="19"/>
                </a:cxn>
                <a:cxn ang="0">
                  <a:pos x="158" y="39"/>
                </a:cxn>
                <a:cxn ang="0">
                  <a:pos x="166" y="57"/>
                </a:cxn>
                <a:cxn ang="0">
                  <a:pos x="180" y="73"/>
                </a:cxn>
              </a:cxnLst>
              <a:rect l="0" t="0" r="r" b="b"/>
              <a:pathLst>
                <a:path w="434" h="241">
                  <a:moveTo>
                    <a:pt x="191" y="77"/>
                  </a:moveTo>
                  <a:lnTo>
                    <a:pt x="210" y="83"/>
                  </a:lnTo>
                  <a:lnTo>
                    <a:pt x="228" y="86"/>
                  </a:lnTo>
                  <a:lnTo>
                    <a:pt x="247" y="84"/>
                  </a:lnTo>
                  <a:lnTo>
                    <a:pt x="265" y="81"/>
                  </a:lnTo>
                  <a:lnTo>
                    <a:pt x="284" y="76"/>
                  </a:lnTo>
                  <a:lnTo>
                    <a:pt x="302" y="71"/>
                  </a:lnTo>
                  <a:lnTo>
                    <a:pt x="321" y="67"/>
                  </a:lnTo>
                  <a:lnTo>
                    <a:pt x="339" y="64"/>
                  </a:lnTo>
                  <a:lnTo>
                    <a:pt x="350" y="70"/>
                  </a:lnTo>
                  <a:lnTo>
                    <a:pt x="361" y="79"/>
                  </a:lnTo>
                  <a:lnTo>
                    <a:pt x="370" y="86"/>
                  </a:lnTo>
                  <a:lnTo>
                    <a:pt x="381" y="94"/>
                  </a:lnTo>
                  <a:lnTo>
                    <a:pt x="394" y="101"/>
                  </a:lnTo>
                  <a:lnTo>
                    <a:pt x="406" y="107"/>
                  </a:lnTo>
                  <a:lnTo>
                    <a:pt x="418" y="110"/>
                  </a:lnTo>
                  <a:lnTo>
                    <a:pt x="432" y="111"/>
                  </a:lnTo>
                  <a:lnTo>
                    <a:pt x="434" y="124"/>
                  </a:lnTo>
                  <a:lnTo>
                    <a:pt x="427" y="134"/>
                  </a:lnTo>
                  <a:lnTo>
                    <a:pt x="417" y="144"/>
                  </a:lnTo>
                  <a:lnTo>
                    <a:pt x="412" y="156"/>
                  </a:lnTo>
                  <a:lnTo>
                    <a:pt x="409" y="174"/>
                  </a:lnTo>
                  <a:lnTo>
                    <a:pt x="410" y="191"/>
                  </a:lnTo>
                  <a:lnTo>
                    <a:pt x="417" y="209"/>
                  </a:lnTo>
                  <a:lnTo>
                    <a:pt x="428" y="223"/>
                  </a:lnTo>
                  <a:lnTo>
                    <a:pt x="403" y="229"/>
                  </a:lnTo>
                  <a:lnTo>
                    <a:pt x="379" y="233"/>
                  </a:lnTo>
                  <a:lnTo>
                    <a:pt x="354" y="237"/>
                  </a:lnTo>
                  <a:lnTo>
                    <a:pt x="328" y="240"/>
                  </a:lnTo>
                  <a:lnTo>
                    <a:pt x="302" y="241"/>
                  </a:lnTo>
                  <a:lnTo>
                    <a:pt x="276" y="241"/>
                  </a:lnTo>
                  <a:lnTo>
                    <a:pt x="250" y="240"/>
                  </a:lnTo>
                  <a:lnTo>
                    <a:pt x="224" y="239"/>
                  </a:lnTo>
                  <a:lnTo>
                    <a:pt x="198" y="237"/>
                  </a:lnTo>
                  <a:lnTo>
                    <a:pt x="172" y="233"/>
                  </a:lnTo>
                  <a:lnTo>
                    <a:pt x="146" y="229"/>
                  </a:lnTo>
                  <a:lnTo>
                    <a:pt x="121" y="224"/>
                  </a:lnTo>
                  <a:lnTo>
                    <a:pt x="96" y="219"/>
                  </a:lnTo>
                  <a:lnTo>
                    <a:pt x="72" y="211"/>
                  </a:lnTo>
                  <a:lnTo>
                    <a:pt x="48" y="204"/>
                  </a:lnTo>
                  <a:lnTo>
                    <a:pt x="25" y="197"/>
                  </a:lnTo>
                  <a:lnTo>
                    <a:pt x="21" y="169"/>
                  </a:lnTo>
                  <a:lnTo>
                    <a:pt x="14" y="141"/>
                  </a:lnTo>
                  <a:lnTo>
                    <a:pt x="6" y="114"/>
                  </a:lnTo>
                  <a:lnTo>
                    <a:pt x="0" y="87"/>
                  </a:lnTo>
                  <a:lnTo>
                    <a:pt x="15" y="84"/>
                  </a:lnTo>
                  <a:lnTo>
                    <a:pt x="29" y="77"/>
                  </a:lnTo>
                  <a:lnTo>
                    <a:pt x="43" y="69"/>
                  </a:lnTo>
                  <a:lnTo>
                    <a:pt x="55" y="57"/>
                  </a:lnTo>
                  <a:lnTo>
                    <a:pt x="66" y="44"/>
                  </a:lnTo>
                  <a:lnTo>
                    <a:pt x="76" y="30"/>
                  </a:lnTo>
                  <a:lnTo>
                    <a:pt x="85" y="17"/>
                  </a:lnTo>
                  <a:lnTo>
                    <a:pt x="94" y="3"/>
                  </a:lnTo>
                  <a:lnTo>
                    <a:pt x="99" y="0"/>
                  </a:lnTo>
                  <a:lnTo>
                    <a:pt x="106" y="0"/>
                  </a:lnTo>
                  <a:lnTo>
                    <a:pt x="111" y="1"/>
                  </a:lnTo>
                  <a:lnTo>
                    <a:pt x="117" y="3"/>
                  </a:lnTo>
                  <a:lnTo>
                    <a:pt x="122" y="6"/>
                  </a:lnTo>
                  <a:lnTo>
                    <a:pt x="128" y="7"/>
                  </a:lnTo>
                  <a:lnTo>
                    <a:pt x="133" y="10"/>
                  </a:lnTo>
                  <a:lnTo>
                    <a:pt x="139" y="11"/>
                  </a:lnTo>
                  <a:lnTo>
                    <a:pt x="147" y="19"/>
                  </a:lnTo>
                  <a:lnTo>
                    <a:pt x="153" y="29"/>
                  </a:lnTo>
                  <a:lnTo>
                    <a:pt x="158" y="39"/>
                  </a:lnTo>
                  <a:lnTo>
                    <a:pt x="162" y="49"/>
                  </a:lnTo>
                  <a:lnTo>
                    <a:pt x="166" y="57"/>
                  </a:lnTo>
                  <a:lnTo>
                    <a:pt x="172" y="66"/>
                  </a:lnTo>
                  <a:lnTo>
                    <a:pt x="180" y="73"/>
                  </a:lnTo>
                  <a:lnTo>
                    <a:pt x="191" y="77"/>
                  </a:lnTo>
                  <a:close/>
                </a:path>
              </a:pathLst>
            </a:custGeom>
            <a:solidFill>
              <a:srgbClr val="B7F9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6" name="Freeform 62"/>
            <p:cNvSpPr>
              <a:spLocks/>
            </p:cNvSpPr>
            <p:nvPr/>
          </p:nvSpPr>
          <p:spPr bwMode="auto">
            <a:xfrm>
              <a:off x="549" y="1653"/>
              <a:ext cx="43" cy="67"/>
            </a:xfrm>
            <a:custGeom>
              <a:avLst/>
              <a:gdLst/>
              <a:ahLst/>
              <a:cxnLst>
                <a:cxn ang="0">
                  <a:pos x="85" y="0"/>
                </a:cxn>
                <a:cxn ang="0">
                  <a:pos x="82" y="32"/>
                </a:cxn>
                <a:cxn ang="0">
                  <a:pos x="78" y="67"/>
                </a:cxn>
                <a:cxn ang="0">
                  <a:pos x="74" y="100"/>
                </a:cxn>
                <a:cxn ang="0">
                  <a:pos x="70" y="134"/>
                </a:cxn>
                <a:cxn ang="0">
                  <a:pos x="56" y="120"/>
                </a:cxn>
                <a:cxn ang="0">
                  <a:pos x="44" y="105"/>
                </a:cxn>
                <a:cxn ang="0">
                  <a:pos x="32" y="90"/>
                </a:cxn>
                <a:cxn ang="0">
                  <a:pos x="21" y="74"/>
                </a:cxn>
                <a:cxn ang="0">
                  <a:pos x="13" y="57"/>
                </a:cxn>
                <a:cxn ang="0">
                  <a:pos x="6" y="40"/>
                </a:cxn>
                <a:cxn ang="0">
                  <a:pos x="2" y="22"/>
                </a:cxn>
                <a:cxn ang="0">
                  <a:pos x="0" y="5"/>
                </a:cxn>
                <a:cxn ang="0">
                  <a:pos x="11" y="4"/>
                </a:cxn>
                <a:cxn ang="0">
                  <a:pos x="21" y="2"/>
                </a:cxn>
                <a:cxn ang="0">
                  <a:pos x="32" y="2"/>
                </a:cxn>
                <a:cxn ang="0">
                  <a:pos x="43" y="1"/>
                </a:cxn>
                <a:cxn ang="0">
                  <a:pos x="52" y="1"/>
                </a:cxn>
                <a:cxn ang="0">
                  <a:pos x="63" y="1"/>
                </a:cxn>
                <a:cxn ang="0">
                  <a:pos x="74" y="0"/>
                </a:cxn>
                <a:cxn ang="0">
                  <a:pos x="85" y="0"/>
                </a:cxn>
              </a:cxnLst>
              <a:rect l="0" t="0" r="r" b="b"/>
              <a:pathLst>
                <a:path w="85" h="134">
                  <a:moveTo>
                    <a:pt x="85" y="0"/>
                  </a:moveTo>
                  <a:lnTo>
                    <a:pt x="82" y="32"/>
                  </a:lnTo>
                  <a:lnTo>
                    <a:pt x="78" y="67"/>
                  </a:lnTo>
                  <a:lnTo>
                    <a:pt x="74" y="100"/>
                  </a:lnTo>
                  <a:lnTo>
                    <a:pt x="70" y="134"/>
                  </a:lnTo>
                  <a:lnTo>
                    <a:pt x="56" y="120"/>
                  </a:lnTo>
                  <a:lnTo>
                    <a:pt x="44" y="105"/>
                  </a:lnTo>
                  <a:lnTo>
                    <a:pt x="32" y="90"/>
                  </a:lnTo>
                  <a:lnTo>
                    <a:pt x="21" y="74"/>
                  </a:lnTo>
                  <a:lnTo>
                    <a:pt x="13" y="57"/>
                  </a:lnTo>
                  <a:lnTo>
                    <a:pt x="6" y="40"/>
                  </a:lnTo>
                  <a:lnTo>
                    <a:pt x="2" y="22"/>
                  </a:lnTo>
                  <a:lnTo>
                    <a:pt x="0" y="5"/>
                  </a:lnTo>
                  <a:lnTo>
                    <a:pt x="11" y="4"/>
                  </a:lnTo>
                  <a:lnTo>
                    <a:pt x="21" y="2"/>
                  </a:lnTo>
                  <a:lnTo>
                    <a:pt x="32" y="2"/>
                  </a:lnTo>
                  <a:lnTo>
                    <a:pt x="43" y="1"/>
                  </a:lnTo>
                  <a:lnTo>
                    <a:pt x="52" y="1"/>
                  </a:lnTo>
                  <a:lnTo>
                    <a:pt x="63" y="1"/>
                  </a:lnTo>
                  <a:lnTo>
                    <a:pt x="74" y="0"/>
                  </a:lnTo>
                  <a:lnTo>
                    <a:pt x="85" y="0"/>
                  </a:lnTo>
                  <a:close/>
                </a:path>
              </a:pathLst>
            </a:custGeom>
            <a:solidFill>
              <a:srgbClr val="F2CCB2"/>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7" name="Freeform 63"/>
            <p:cNvSpPr>
              <a:spLocks/>
            </p:cNvSpPr>
            <p:nvPr/>
          </p:nvSpPr>
          <p:spPr bwMode="auto">
            <a:xfrm>
              <a:off x="442" y="1656"/>
              <a:ext cx="62" cy="157"/>
            </a:xfrm>
            <a:custGeom>
              <a:avLst/>
              <a:gdLst/>
              <a:ahLst/>
              <a:cxnLst>
                <a:cxn ang="0">
                  <a:pos x="124" y="20"/>
                </a:cxn>
                <a:cxn ang="0">
                  <a:pos x="114" y="47"/>
                </a:cxn>
                <a:cxn ang="0">
                  <a:pos x="105" y="76"/>
                </a:cxn>
                <a:cxn ang="0">
                  <a:pos x="96" y="103"/>
                </a:cxn>
                <a:cxn ang="0">
                  <a:pos x="87" y="132"/>
                </a:cxn>
                <a:cxn ang="0">
                  <a:pos x="78" y="159"/>
                </a:cxn>
                <a:cxn ang="0">
                  <a:pos x="69" y="186"/>
                </a:cxn>
                <a:cxn ang="0">
                  <a:pos x="59" y="213"/>
                </a:cxn>
                <a:cxn ang="0">
                  <a:pos x="48" y="240"/>
                </a:cxn>
                <a:cxn ang="0">
                  <a:pos x="51" y="259"/>
                </a:cxn>
                <a:cxn ang="0">
                  <a:pos x="55" y="280"/>
                </a:cxn>
                <a:cxn ang="0">
                  <a:pos x="55" y="299"/>
                </a:cxn>
                <a:cxn ang="0">
                  <a:pos x="44" y="313"/>
                </a:cxn>
                <a:cxn ang="0">
                  <a:pos x="36" y="303"/>
                </a:cxn>
                <a:cxn ang="0">
                  <a:pos x="28" y="292"/>
                </a:cxn>
                <a:cxn ang="0">
                  <a:pos x="24" y="277"/>
                </a:cxn>
                <a:cxn ang="0">
                  <a:pos x="24" y="263"/>
                </a:cxn>
                <a:cxn ang="0">
                  <a:pos x="29" y="253"/>
                </a:cxn>
                <a:cxn ang="0">
                  <a:pos x="36" y="240"/>
                </a:cxn>
                <a:cxn ang="0">
                  <a:pos x="39" y="227"/>
                </a:cxn>
                <a:cxn ang="0">
                  <a:pos x="39" y="215"/>
                </a:cxn>
                <a:cxn ang="0">
                  <a:pos x="25" y="162"/>
                </a:cxn>
                <a:cxn ang="0">
                  <a:pos x="14" y="109"/>
                </a:cxn>
                <a:cxn ang="0">
                  <a:pos x="6" y="55"/>
                </a:cxn>
                <a:cxn ang="0">
                  <a:pos x="0" y="0"/>
                </a:cxn>
                <a:cxn ang="0">
                  <a:pos x="15" y="5"/>
                </a:cxn>
                <a:cxn ang="0">
                  <a:pos x="31" y="9"/>
                </a:cxn>
                <a:cxn ang="0">
                  <a:pos x="46" y="15"/>
                </a:cxn>
                <a:cxn ang="0">
                  <a:pos x="61" y="19"/>
                </a:cxn>
                <a:cxn ang="0">
                  <a:pos x="76" y="22"/>
                </a:cxn>
                <a:cxn ang="0">
                  <a:pos x="91" y="25"/>
                </a:cxn>
                <a:cxn ang="0">
                  <a:pos x="107" y="23"/>
                </a:cxn>
                <a:cxn ang="0">
                  <a:pos x="124" y="20"/>
                </a:cxn>
              </a:cxnLst>
              <a:rect l="0" t="0" r="r" b="b"/>
              <a:pathLst>
                <a:path w="124" h="313">
                  <a:moveTo>
                    <a:pt x="124" y="20"/>
                  </a:moveTo>
                  <a:lnTo>
                    <a:pt x="114" y="47"/>
                  </a:lnTo>
                  <a:lnTo>
                    <a:pt x="105" y="76"/>
                  </a:lnTo>
                  <a:lnTo>
                    <a:pt x="96" y="103"/>
                  </a:lnTo>
                  <a:lnTo>
                    <a:pt x="87" y="132"/>
                  </a:lnTo>
                  <a:lnTo>
                    <a:pt x="78" y="159"/>
                  </a:lnTo>
                  <a:lnTo>
                    <a:pt x="69" y="186"/>
                  </a:lnTo>
                  <a:lnTo>
                    <a:pt x="59" y="213"/>
                  </a:lnTo>
                  <a:lnTo>
                    <a:pt x="48" y="240"/>
                  </a:lnTo>
                  <a:lnTo>
                    <a:pt x="51" y="259"/>
                  </a:lnTo>
                  <a:lnTo>
                    <a:pt x="55" y="280"/>
                  </a:lnTo>
                  <a:lnTo>
                    <a:pt x="55" y="299"/>
                  </a:lnTo>
                  <a:lnTo>
                    <a:pt x="44" y="313"/>
                  </a:lnTo>
                  <a:lnTo>
                    <a:pt x="36" y="303"/>
                  </a:lnTo>
                  <a:lnTo>
                    <a:pt x="28" y="292"/>
                  </a:lnTo>
                  <a:lnTo>
                    <a:pt x="24" y="277"/>
                  </a:lnTo>
                  <a:lnTo>
                    <a:pt x="24" y="263"/>
                  </a:lnTo>
                  <a:lnTo>
                    <a:pt x="29" y="253"/>
                  </a:lnTo>
                  <a:lnTo>
                    <a:pt x="36" y="240"/>
                  </a:lnTo>
                  <a:lnTo>
                    <a:pt x="39" y="227"/>
                  </a:lnTo>
                  <a:lnTo>
                    <a:pt x="39" y="215"/>
                  </a:lnTo>
                  <a:lnTo>
                    <a:pt x="25" y="162"/>
                  </a:lnTo>
                  <a:lnTo>
                    <a:pt x="14" y="109"/>
                  </a:lnTo>
                  <a:lnTo>
                    <a:pt x="6" y="55"/>
                  </a:lnTo>
                  <a:lnTo>
                    <a:pt x="0" y="0"/>
                  </a:lnTo>
                  <a:lnTo>
                    <a:pt x="15" y="5"/>
                  </a:lnTo>
                  <a:lnTo>
                    <a:pt x="31" y="9"/>
                  </a:lnTo>
                  <a:lnTo>
                    <a:pt x="46" y="15"/>
                  </a:lnTo>
                  <a:lnTo>
                    <a:pt x="61" y="19"/>
                  </a:lnTo>
                  <a:lnTo>
                    <a:pt x="76" y="22"/>
                  </a:lnTo>
                  <a:lnTo>
                    <a:pt x="91" y="25"/>
                  </a:lnTo>
                  <a:lnTo>
                    <a:pt x="107" y="23"/>
                  </a:lnTo>
                  <a:lnTo>
                    <a:pt x="124" y="20"/>
                  </a:lnTo>
                  <a:close/>
                </a:path>
              </a:pathLst>
            </a:custGeom>
            <a:solidFill>
              <a:srgbClr val="F2CCB2"/>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8" name="Freeform 64"/>
            <p:cNvSpPr>
              <a:spLocks/>
            </p:cNvSpPr>
            <p:nvPr/>
          </p:nvSpPr>
          <p:spPr bwMode="auto">
            <a:xfrm>
              <a:off x="1177" y="1659"/>
              <a:ext cx="9" cy="29"/>
            </a:xfrm>
            <a:custGeom>
              <a:avLst/>
              <a:gdLst/>
              <a:ahLst/>
              <a:cxnLst>
                <a:cxn ang="0">
                  <a:pos x="18" y="51"/>
                </a:cxn>
                <a:cxn ang="0">
                  <a:pos x="11" y="57"/>
                </a:cxn>
                <a:cxn ang="0">
                  <a:pos x="7" y="46"/>
                </a:cxn>
                <a:cxn ang="0">
                  <a:pos x="3" y="34"/>
                </a:cxn>
                <a:cxn ang="0">
                  <a:pos x="0" y="21"/>
                </a:cxn>
                <a:cxn ang="0">
                  <a:pos x="5" y="9"/>
                </a:cxn>
                <a:cxn ang="0">
                  <a:pos x="3" y="0"/>
                </a:cxn>
                <a:cxn ang="0">
                  <a:pos x="12" y="10"/>
                </a:cxn>
                <a:cxn ang="0">
                  <a:pos x="16" y="23"/>
                </a:cxn>
                <a:cxn ang="0">
                  <a:pos x="18" y="39"/>
                </a:cxn>
                <a:cxn ang="0">
                  <a:pos x="18" y="51"/>
                </a:cxn>
              </a:cxnLst>
              <a:rect l="0" t="0" r="r" b="b"/>
              <a:pathLst>
                <a:path w="18" h="57">
                  <a:moveTo>
                    <a:pt x="18" y="51"/>
                  </a:moveTo>
                  <a:lnTo>
                    <a:pt x="11" y="57"/>
                  </a:lnTo>
                  <a:lnTo>
                    <a:pt x="7" y="46"/>
                  </a:lnTo>
                  <a:lnTo>
                    <a:pt x="3" y="34"/>
                  </a:lnTo>
                  <a:lnTo>
                    <a:pt x="0" y="21"/>
                  </a:lnTo>
                  <a:lnTo>
                    <a:pt x="5" y="9"/>
                  </a:lnTo>
                  <a:lnTo>
                    <a:pt x="3" y="0"/>
                  </a:lnTo>
                  <a:lnTo>
                    <a:pt x="12" y="10"/>
                  </a:lnTo>
                  <a:lnTo>
                    <a:pt x="16" y="23"/>
                  </a:lnTo>
                  <a:lnTo>
                    <a:pt x="18" y="39"/>
                  </a:lnTo>
                  <a:lnTo>
                    <a:pt x="18" y="51"/>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89" name="Freeform 65"/>
            <p:cNvSpPr>
              <a:spLocks/>
            </p:cNvSpPr>
            <p:nvPr/>
          </p:nvSpPr>
          <p:spPr bwMode="auto">
            <a:xfrm>
              <a:off x="1180" y="1705"/>
              <a:ext cx="6" cy="23"/>
            </a:xfrm>
            <a:custGeom>
              <a:avLst/>
              <a:gdLst/>
              <a:ahLst/>
              <a:cxnLst>
                <a:cxn ang="0">
                  <a:pos x="11" y="44"/>
                </a:cxn>
                <a:cxn ang="0">
                  <a:pos x="1" y="34"/>
                </a:cxn>
                <a:cxn ang="0">
                  <a:pos x="0" y="24"/>
                </a:cxn>
                <a:cxn ang="0">
                  <a:pos x="1" y="11"/>
                </a:cxn>
                <a:cxn ang="0">
                  <a:pos x="4" y="0"/>
                </a:cxn>
                <a:cxn ang="0">
                  <a:pos x="8" y="10"/>
                </a:cxn>
                <a:cxn ang="0">
                  <a:pos x="11" y="21"/>
                </a:cxn>
                <a:cxn ang="0">
                  <a:pos x="11" y="33"/>
                </a:cxn>
                <a:cxn ang="0">
                  <a:pos x="11" y="44"/>
                </a:cxn>
              </a:cxnLst>
              <a:rect l="0" t="0" r="r" b="b"/>
              <a:pathLst>
                <a:path w="11" h="44">
                  <a:moveTo>
                    <a:pt x="11" y="44"/>
                  </a:moveTo>
                  <a:lnTo>
                    <a:pt x="1" y="34"/>
                  </a:lnTo>
                  <a:lnTo>
                    <a:pt x="0" y="24"/>
                  </a:lnTo>
                  <a:lnTo>
                    <a:pt x="1" y="11"/>
                  </a:lnTo>
                  <a:lnTo>
                    <a:pt x="4" y="0"/>
                  </a:lnTo>
                  <a:lnTo>
                    <a:pt x="8" y="10"/>
                  </a:lnTo>
                  <a:lnTo>
                    <a:pt x="11" y="21"/>
                  </a:lnTo>
                  <a:lnTo>
                    <a:pt x="11" y="33"/>
                  </a:lnTo>
                  <a:lnTo>
                    <a:pt x="11" y="44"/>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0" name="Freeform 66"/>
            <p:cNvSpPr>
              <a:spLocks/>
            </p:cNvSpPr>
            <p:nvPr/>
          </p:nvSpPr>
          <p:spPr bwMode="auto">
            <a:xfrm>
              <a:off x="609" y="1773"/>
              <a:ext cx="208" cy="166"/>
            </a:xfrm>
            <a:custGeom>
              <a:avLst/>
              <a:gdLst/>
              <a:ahLst/>
              <a:cxnLst>
                <a:cxn ang="0">
                  <a:pos x="208" y="30"/>
                </a:cxn>
                <a:cxn ang="0">
                  <a:pos x="249" y="35"/>
                </a:cxn>
                <a:cxn ang="0">
                  <a:pos x="292" y="40"/>
                </a:cxn>
                <a:cxn ang="0">
                  <a:pos x="334" y="40"/>
                </a:cxn>
                <a:cxn ang="0">
                  <a:pos x="362" y="57"/>
                </a:cxn>
                <a:cxn ang="0">
                  <a:pos x="378" y="94"/>
                </a:cxn>
                <a:cxn ang="0">
                  <a:pos x="388" y="132"/>
                </a:cxn>
                <a:cxn ang="0">
                  <a:pos x="382" y="170"/>
                </a:cxn>
                <a:cxn ang="0">
                  <a:pos x="374" y="207"/>
                </a:cxn>
                <a:cxn ang="0">
                  <a:pos x="382" y="240"/>
                </a:cxn>
                <a:cxn ang="0">
                  <a:pos x="396" y="271"/>
                </a:cxn>
                <a:cxn ang="0">
                  <a:pos x="410" y="304"/>
                </a:cxn>
                <a:cxn ang="0">
                  <a:pos x="407" y="328"/>
                </a:cxn>
                <a:cxn ang="0">
                  <a:pos x="385" y="330"/>
                </a:cxn>
                <a:cxn ang="0">
                  <a:pos x="362" y="315"/>
                </a:cxn>
                <a:cxn ang="0">
                  <a:pos x="330" y="290"/>
                </a:cxn>
                <a:cxn ang="0">
                  <a:pos x="297" y="267"/>
                </a:cxn>
                <a:cxn ang="0">
                  <a:pos x="264" y="245"/>
                </a:cxn>
                <a:cxn ang="0">
                  <a:pos x="231" y="224"/>
                </a:cxn>
                <a:cxn ang="0">
                  <a:pos x="200" y="200"/>
                </a:cxn>
                <a:cxn ang="0">
                  <a:pos x="173" y="172"/>
                </a:cxn>
                <a:cxn ang="0">
                  <a:pos x="149" y="138"/>
                </a:cxn>
                <a:cxn ang="0">
                  <a:pos x="136" y="115"/>
                </a:cxn>
                <a:cxn ang="0">
                  <a:pos x="127" y="111"/>
                </a:cxn>
                <a:cxn ang="0">
                  <a:pos x="115" y="131"/>
                </a:cxn>
                <a:cxn ang="0">
                  <a:pos x="96" y="172"/>
                </a:cxn>
                <a:cxn ang="0">
                  <a:pos x="75" y="212"/>
                </a:cxn>
                <a:cxn ang="0">
                  <a:pos x="52" y="251"/>
                </a:cxn>
                <a:cxn ang="0">
                  <a:pos x="35" y="274"/>
                </a:cxn>
                <a:cxn ang="0">
                  <a:pos x="26" y="281"/>
                </a:cxn>
                <a:cxn ang="0">
                  <a:pos x="18" y="280"/>
                </a:cxn>
                <a:cxn ang="0">
                  <a:pos x="14" y="262"/>
                </a:cxn>
                <a:cxn ang="0">
                  <a:pos x="11" y="190"/>
                </a:cxn>
                <a:cxn ang="0">
                  <a:pos x="3" y="62"/>
                </a:cxn>
                <a:cxn ang="0">
                  <a:pos x="22" y="7"/>
                </a:cxn>
                <a:cxn ang="0">
                  <a:pos x="67" y="22"/>
                </a:cxn>
                <a:cxn ang="0">
                  <a:pos x="115" y="34"/>
                </a:cxn>
                <a:cxn ang="0">
                  <a:pos x="163" y="34"/>
                </a:cxn>
              </a:cxnLst>
              <a:rect l="0" t="0" r="r" b="b"/>
              <a:pathLst>
                <a:path w="415" h="331">
                  <a:moveTo>
                    <a:pt x="188" y="27"/>
                  </a:moveTo>
                  <a:lnTo>
                    <a:pt x="208" y="30"/>
                  </a:lnTo>
                  <a:lnTo>
                    <a:pt x="229" y="32"/>
                  </a:lnTo>
                  <a:lnTo>
                    <a:pt x="249" y="35"/>
                  </a:lnTo>
                  <a:lnTo>
                    <a:pt x="270" y="37"/>
                  </a:lnTo>
                  <a:lnTo>
                    <a:pt x="292" y="40"/>
                  </a:lnTo>
                  <a:lnTo>
                    <a:pt x="312" y="40"/>
                  </a:lnTo>
                  <a:lnTo>
                    <a:pt x="334" y="40"/>
                  </a:lnTo>
                  <a:lnTo>
                    <a:pt x="355" y="40"/>
                  </a:lnTo>
                  <a:lnTo>
                    <a:pt x="362" y="57"/>
                  </a:lnTo>
                  <a:lnTo>
                    <a:pt x="370" y="75"/>
                  </a:lnTo>
                  <a:lnTo>
                    <a:pt x="378" y="94"/>
                  </a:lnTo>
                  <a:lnTo>
                    <a:pt x="384" y="112"/>
                  </a:lnTo>
                  <a:lnTo>
                    <a:pt x="388" y="132"/>
                  </a:lnTo>
                  <a:lnTo>
                    <a:pt x="388" y="151"/>
                  </a:lnTo>
                  <a:lnTo>
                    <a:pt x="382" y="170"/>
                  </a:lnTo>
                  <a:lnTo>
                    <a:pt x="373" y="188"/>
                  </a:lnTo>
                  <a:lnTo>
                    <a:pt x="374" y="207"/>
                  </a:lnTo>
                  <a:lnTo>
                    <a:pt x="377" y="224"/>
                  </a:lnTo>
                  <a:lnTo>
                    <a:pt x="382" y="240"/>
                  </a:lnTo>
                  <a:lnTo>
                    <a:pt x="388" y="255"/>
                  </a:lnTo>
                  <a:lnTo>
                    <a:pt x="396" y="271"/>
                  </a:lnTo>
                  <a:lnTo>
                    <a:pt x="403" y="287"/>
                  </a:lnTo>
                  <a:lnTo>
                    <a:pt x="410" y="304"/>
                  </a:lnTo>
                  <a:lnTo>
                    <a:pt x="415" y="320"/>
                  </a:lnTo>
                  <a:lnTo>
                    <a:pt x="407" y="328"/>
                  </a:lnTo>
                  <a:lnTo>
                    <a:pt x="396" y="331"/>
                  </a:lnTo>
                  <a:lnTo>
                    <a:pt x="385" y="330"/>
                  </a:lnTo>
                  <a:lnTo>
                    <a:pt x="375" y="330"/>
                  </a:lnTo>
                  <a:lnTo>
                    <a:pt x="362" y="315"/>
                  </a:lnTo>
                  <a:lnTo>
                    <a:pt x="347" y="301"/>
                  </a:lnTo>
                  <a:lnTo>
                    <a:pt x="330" y="290"/>
                  </a:lnTo>
                  <a:lnTo>
                    <a:pt x="314" y="278"/>
                  </a:lnTo>
                  <a:lnTo>
                    <a:pt x="297" y="267"/>
                  </a:lnTo>
                  <a:lnTo>
                    <a:pt x="281" y="255"/>
                  </a:lnTo>
                  <a:lnTo>
                    <a:pt x="264" y="245"/>
                  </a:lnTo>
                  <a:lnTo>
                    <a:pt x="248" y="234"/>
                  </a:lnTo>
                  <a:lnTo>
                    <a:pt x="231" y="224"/>
                  </a:lnTo>
                  <a:lnTo>
                    <a:pt x="215" y="211"/>
                  </a:lnTo>
                  <a:lnTo>
                    <a:pt x="200" y="200"/>
                  </a:lnTo>
                  <a:lnTo>
                    <a:pt x="186" y="187"/>
                  </a:lnTo>
                  <a:lnTo>
                    <a:pt x="173" y="172"/>
                  </a:lnTo>
                  <a:lnTo>
                    <a:pt x="160" y="157"/>
                  </a:lnTo>
                  <a:lnTo>
                    <a:pt x="149" y="138"/>
                  </a:lnTo>
                  <a:lnTo>
                    <a:pt x="140" y="120"/>
                  </a:lnTo>
                  <a:lnTo>
                    <a:pt x="136" y="115"/>
                  </a:lnTo>
                  <a:lnTo>
                    <a:pt x="131" y="112"/>
                  </a:lnTo>
                  <a:lnTo>
                    <a:pt x="127" y="111"/>
                  </a:lnTo>
                  <a:lnTo>
                    <a:pt x="123" y="110"/>
                  </a:lnTo>
                  <a:lnTo>
                    <a:pt x="115" y="131"/>
                  </a:lnTo>
                  <a:lnTo>
                    <a:pt x="105" y="151"/>
                  </a:lnTo>
                  <a:lnTo>
                    <a:pt x="96" y="172"/>
                  </a:lnTo>
                  <a:lnTo>
                    <a:pt x="86" y="192"/>
                  </a:lnTo>
                  <a:lnTo>
                    <a:pt x="75" y="212"/>
                  </a:lnTo>
                  <a:lnTo>
                    <a:pt x="64" y="231"/>
                  </a:lnTo>
                  <a:lnTo>
                    <a:pt x="52" y="251"/>
                  </a:lnTo>
                  <a:lnTo>
                    <a:pt x="38" y="270"/>
                  </a:lnTo>
                  <a:lnTo>
                    <a:pt x="35" y="274"/>
                  </a:lnTo>
                  <a:lnTo>
                    <a:pt x="31" y="277"/>
                  </a:lnTo>
                  <a:lnTo>
                    <a:pt x="26" y="281"/>
                  </a:lnTo>
                  <a:lnTo>
                    <a:pt x="22" y="285"/>
                  </a:lnTo>
                  <a:lnTo>
                    <a:pt x="18" y="280"/>
                  </a:lnTo>
                  <a:lnTo>
                    <a:pt x="15" y="271"/>
                  </a:lnTo>
                  <a:lnTo>
                    <a:pt x="14" y="262"/>
                  </a:lnTo>
                  <a:lnTo>
                    <a:pt x="14" y="254"/>
                  </a:lnTo>
                  <a:lnTo>
                    <a:pt x="11" y="190"/>
                  </a:lnTo>
                  <a:lnTo>
                    <a:pt x="7" y="127"/>
                  </a:lnTo>
                  <a:lnTo>
                    <a:pt x="3" y="62"/>
                  </a:lnTo>
                  <a:lnTo>
                    <a:pt x="0" y="0"/>
                  </a:lnTo>
                  <a:lnTo>
                    <a:pt x="22" y="7"/>
                  </a:lnTo>
                  <a:lnTo>
                    <a:pt x="45" y="15"/>
                  </a:lnTo>
                  <a:lnTo>
                    <a:pt x="67" y="22"/>
                  </a:lnTo>
                  <a:lnTo>
                    <a:pt x="92" y="30"/>
                  </a:lnTo>
                  <a:lnTo>
                    <a:pt x="115" y="34"/>
                  </a:lnTo>
                  <a:lnTo>
                    <a:pt x="140" y="35"/>
                  </a:lnTo>
                  <a:lnTo>
                    <a:pt x="163" y="34"/>
                  </a:lnTo>
                  <a:lnTo>
                    <a:pt x="188" y="27"/>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1" name="Freeform 67"/>
            <p:cNvSpPr>
              <a:spLocks/>
            </p:cNvSpPr>
            <p:nvPr/>
          </p:nvSpPr>
          <p:spPr bwMode="auto">
            <a:xfrm>
              <a:off x="1075" y="1825"/>
              <a:ext cx="169" cy="88"/>
            </a:xfrm>
            <a:custGeom>
              <a:avLst/>
              <a:gdLst/>
              <a:ahLst/>
              <a:cxnLst>
                <a:cxn ang="0">
                  <a:pos x="333" y="0"/>
                </a:cxn>
                <a:cxn ang="0">
                  <a:pos x="336" y="18"/>
                </a:cxn>
                <a:cxn ang="0">
                  <a:pos x="337" y="36"/>
                </a:cxn>
                <a:cxn ang="0">
                  <a:pos x="336" y="55"/>
                </a:cxn>
                <a:cxn ang="0">
                  <a:pos x="329" y="70"/>
                </a:cxn>
                <a:cxn ang="0">
                  <a:pos x="318" y="82"/>
                </a:cxn>
                <a:cxn ang="0">
                  <a:pos x="307" y="89"/>
                </a:cxn>
                <a:cxn ang="0">
                  <a:pos x="295" y="95"/>
                </a:cxn>
                <a:cxn ang="0">
                  <a:pos x="282" y="98"/>
                </a:cxn>
                <a:cxn ang="0">
                  <a:pos x="269" y="100"/>
                </a:cxn>
                <a:cxn ang="0">
                  <a:pos x="255" y="103"/>
                </a:cxn>
                <a:cxn ang="0">
                  <a:pos x="241" y="106"/>
                </a:cxn>
                <a:cxn ang="0">
                  <a:pos x="227" y="109"/>
                </a:cxn>
                <a:cxn ang="0">
                  <a:pos x="203" y="120"/>
                </a:cxn>
                <a:cxn ang="0">
                  <a:pos x="178" y="133"/>
                </a:cxn>
                <a:cxn ang="0">
                  <a:pos x="153" y="145"/>
                </a:cxn>
                <a:cxn ang="0">
                  <a:pos x="129" y="156"/>
                </a:cxn>
                <a:cxn ang="0">
                  <a:pos x="104" y="165"/>
                </a:cxn>
                <a:cxn ang="0">
                  <a:pos x="78" y="172"/>
                </a:cxn>
                <a:cxn ang="0">
                  <a:pos x="51" y="176"/>
                </a:cxn>
                <a:cxn ang="0">
                  <a:pos x="22" y="178"/>
                </a:cxn>
                <a:cxn ang="0">
                  <a:pos x="0" y="175"/>
                </a:cxn>
                <a:cxn ang="0">
                  <a:pos x="1" y="168"/>
                </a:cxn>
                <a:cxn ang="0">
                  <a:pos x="3" y="159"/>
                </a:cxn>
                <a:cxn ang="0">
                  <a:pos x="3" y="150"/>
                </a:cxn>
                <a:cxn ang="0">
                  <a:pos x="3" y="140"/>
                </a:cxn>
                <a:cxn ang="0">
                  <a:pos x="27" y="143"/>
                </a:cxn>
                <a:cxn ang="0">
                  <a:pos x="49" y="142"/>
                </a:cxn>
                <a:cxn ang="0">
                  <a:pos x="71" y="136"/>
                </a:cxn>
                <a:cxn ang="0">
                  <a:pos x="92" y="129"/>
                </a:cxn>
                <a:cxn ang="0">
                  <a:pos x="112" y="118"/>
                </a:cxn>
                <a:cxn ang="0">
                  <a:pos x="132" y="106"/>
                </a:cxn>
                <a:cxn ang="0">
                  <a:pos x="151" y="93"/>
                </a:cxn>
                <a:cxn ang="0">
                  <a:pos x="169" y="79"/>
                </a:cxn>
                <a:cxn ang="0">
                  <a:pos x="188" y="65"/>
                </a:cxn>
                <a:cxn ang="0">
                  <a:pos x="207" y="50"/>
                </a:cxn>
                <a:cxn ang="0">
                  <a:pos x="226" y="36"/>
                </a:cxn>
                <a:cxn ang="0">
                  <a:pos x="245" y="25"/>
                </a:cxn>
                <a:cxn ang="0">
                  <a:pos x="266" y="15"/>
                </a:cxn>
                <a:cxn ang="0">
                  <a:pos x="286" y="6"/>
                </a:cxn>
                <a:cxn ang="0">
                  <a:pos x="310" y="2"/>
                </a:cxn>
                <a:cxn ang="0">
                  <a:pos x="333" y="0"/>
                </a:cxn>
              </a:cxnLst>
              <a:rect l="0" t="0" r="r" b="b"/>
              <a:pathLst>
                <a:path w="337" h="178">
                  <a:moveTo>
                    <a:pt x="333" y="0"/>
                  </a:moveTo>
                  <a:lnTo>
                    <a:pt x="336" y="18"/>
                  </a:lnTo>
                  <a:lnTo>
                    <a:pt x="337" y="36"/>
                  </a:lnTo>
                  <a:lnTo>
                    <a:pt x="336" y="55"/>
                  </a:lnTo>
                  <a:lnTo>
                    <a:pt x="329" y="70"/>
                  </a:lnTo>
                  <a:lnTo>
                    <a:pt x="318" y="82"/>
                  </a:lnTo>
                  <a:lnTo>
                    <a:pt x="307" y="89"/>
                  </a:lnTo>
                  <a:lnTo>
                    <a:pt x="295" y="95"/>
                  </a:lnTo>
                  <a:lnTo>
                    <a:pt x="282" y="98"/>
                  </a:lnTo>
                  <a:lnTo>
                    <a:pt x="269" y="100"/>
                  </a:lnTo>
                  <a:lnTo>
                    <a:pt x="255" y="103"/>
                  </a:lnTo>
                  <a:lnTo>
                    <a:pt x="241" y="106"/>
                  </a:lnTo>
                  <a:lnTo>
                    <a:pt x="227" y="109"/>
                  </a:lnTo>
                  <a:lnTo>
                    <a:pt x="203" y="120"/>
                  </a:lnTo>
                  <a:lnTo>
                    <a:pt x="178" y="133"/>
                  </a:lnTo>
                  <a:lnTo>
                    <a:pt x="153" y="145"/>
                  </a:lnTo>
                  <a:lnTo>
                    <a:pt x="129" y="156"/>
                  </a:lnTo>
                  <a:lnTo>
                    <a:pt x="104" y="165"/>
                  </a:lnTo>
                  <a:lnTo>
                    <a:pt x="78" y="172"/>
                  </a:lnTo>
                  <a:lnTo>
                    <a:pt x="51" y="176"/>
                  </a:lnTo>
                  <a:lnTo>
                    <a:pt x="22" y="178"/>
                  </a:lnTo>
                  <a:lnTo>
                    <a:pt x="0" y="175"/>
                  </a:lnTo>
                  <a:lnTo>
                    <a:pt x="1" y="168"/>
                  </a:lnTo>
                  <a:lnTo>
                    <a:pt x="3" y="159"/>
                  </a:lnTo>
                  <a:lnTo>
                    <a:pt x="3" y="150"/>
                  </a:lnTo>
                  <a:lnTo>
                    <a:pt x="3" y="140"/>
                  </a:lnTo>
                  <a:lnTo>
                    <a:pt x="27" y="143"/>
                  </a:lnTo>
                  <a:lnTo>
                    <a:pt x="49" y="142"/>
                  </a:lnTo>
                  <a:lnTo>
                    <a:pt x="71" y="136"/>
                  </a:lnTo>
                  <a:lnTo>
                    <a:pt x="92" y="129"/>
                  </a:lnTo>
                  <a:lnTo>
                    <a:pt x="112" y="118"/>
                  </a:lnTo>
                  <a:lnTo>
                    <a:pt x="132" y="106"/>
                  </a:lnTo>
                  <a:lnTo>
                    <a:pt x="151" y="93"/>
                  </a:lnTo>
                  <a:lnTo>
                    <a:pt x="169" y="79"/>
                  </a:lnTo>
                  <a:lnTo>
                    <a:pt x="188" y="65"/>
                  </a:lnTo>
                  <a:lnTo>
                    <a:pt x="207" y="50"/>
                  </a:lnTo>
                  <a:lnTo>
                    <a:pt x="226" y="36"/>
                  </a:lnTo>
                  <a:lnTo>
                    <a:pt x="245" y="25"/>
                  </a:lnTo>
                  <a:lnTo>
                    <a:pt x="266" y="15"/>
                  </a:lnTo>
                  <a:lnTo>
                    <a:pt x="286" y="6"/>
                  </a:lnTo>
                  <a:lnTo>
                    <a:pt x="310" y="2"/>
                  </a:lnTo>
                  <a:lnTo>
                    <a:pt x="333" y="0"/>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2" name="Freeform 68"/>
            <p:cNvSpPr>
              <a:spLocks/>
            </p:cNvSpPr>
            <p:nvPr/>
          </p:nvSpPr>
          <p:spPr bwMode="auto">
            <a:xfrm>
              <a:off x="1204" y="1885"/>
              <a:ext cx="52" cy="38"/>
            </a:xfrm>
            <a:custGeom>
              <a:avLst/>
              <a:gdLst/>
              <a:ahLst/>
              <a:cxnLst>
                <a:cxn ang="0">
                  <a:pos x="39" y="0"/>
                </a:cxn>
                <a:cxn ang="0">
                  <a:pos x="42" y="13"/>
                </a:cxn>
                <a:cxn ang="0">
                  <a:pos x="43" y="27"/>
                </a:cxn>
                <a:cxn ang="0">
                  <a:pos x="48" y="38"/>
                </a:cxn>
                <a:cxn ang="0">
                  <a:pos x="57" y="48"/>
                </a:cxn>
                <a:cxn ang="0">
                  <a:pos x="86" y="50"/>
                </a:cxn>
                <a:cxn ang="0">
                  <a:pos x="102" y="56"/>
                </a:cxn>
                <a:cxn ang="0">
                  <a:pos x="93" y="60"/>
                </a:cxn>
                <a:cxn ang="0">
                  <a:pos x="82" y="63"/>
                </a:cxn>
                <a:cxn ang="0">
                  <a:pos x="71" y="67"/>
                </a:cxn>
                <a:cxn ang="0">
                  <a:pos x="59" y="71"/>
                </a:cxn>
                <a:cxn ang="0">
                  <a:pos x="46" y="74"/>
                </a:cxn>
                <a:cxn ang="0">
                  <a:pos x="34" y="74"/>
                </a:cxn>
                <a:cxn ang="0">
                  <a:pos x="23" y="74"/>
                </a:cxn>
                <a:cxn ang="0">
                  <a:pos x="15" y="71"/>
                </a:cxn>
                <a:cxn ang="0">
                  <a:pos x="16" y="54"/>
                </a:cxn>
                <a:cxn ang="0">
                  <a:pos x="13" y="37"/>
                </a:cxn>
                <a:cxn ang="0">
                  <a:pos x="8" y="23"/>
                </a:cxn>
                <a:cxn ang="0">
                  <a:pos x="0" y="8"/>
                </a:cxn>
                <a:cxn ang="0">
                  <a:pos x="9" y="7"/>
                </a:cxn>
                <a:cxn ang="0">
                  <a:pos x="20" y="4"/>
                </a:cxn>
                <a:cxn ang="0">
                  <a:pos x="30" y="3"/>
                </a:cxn>
                <a:cxn ang="0">
                  <a:pos x="39" y="0"/>
                </a:cxn>
              </a:cxnLst>
              <a:rect l="0" t="0" r="r" b="b"/>
              <a:pathLst>
                <a:path w="102" h="74">
                  <a:moveTo>
                    <a:pt x="39" y="0"/>
                  </a:moveTo>
                  <a:lnTo>
                    <a:pt x="42" y="13"/>
                  </a:lnTo>
                  <a:lnTo>
                    <a:pt x="43" y="27"/>
                  </a:lnTo>
                  <a:lnTo>
                    <a:pt x="48" y="38"/>
                  </a:lnTo>
                  <a:lnTo>
                    <a:pt x="57" y="48"/>
                  </a:lnTo>
                  <a:lnTo>
                    <a:pt x="86" y="50"/>
                  </a:lnTo>
                  <a:lnTo>
                    <a:pt x="102" y="56"/>
                  </a:lnTo>
                  <a:lnTo>
                    <a:pt x="93" y="60"/>
                  </a:lnTo>
                  <a:lnTo>
                    <a:pt x="82" y="63"/>
                  </a:lnTo>
                  <a:lnTo>
                    <a:pt x="71" y="67"/>
                  </a:lnTo>
                  <a:lnTo>
                    <a:pt x="59" y="71"/>
                  </a:lnTo>
                  <a:lnTo>
                    <a:pt x="46" y="74"/>
                  </a:lnTo>
                  <a:lnTo>
                    <a:pt x="34" y="74"/>
                  </a:lnTo>
                  <a:lnTo>
                    <a:pt x="23" y="74"/>
                  </a:lnTo>
                  <a:lnTo>
                    <a:pt x="15" y="71"/>
                  </a:lnTo>
                  <a:lnTo>
                    <a:pt x="16" y="54"/>
                  </a:lnTo>
                  <a:lnTo>
                    <a:pt x="13" y="37"/>
                  </a:lnTo>
                  <a:lnTo>
                    <a:pt x="8" y="23"/>
                  </a:lnTo>
                  <a:lnTo>
                    <a:pt x="0" y="8"/>
                  </a:lnTo>
                  <a:lnTo>
                    <a:pt x="9" y="7"/>
                  </a:lnTo>
                  <a:lnTo>
                    <a:pt x="20" y="4"/>
                  </a:lnTo>
                  <a:lnTo>
                    <a:pt x="30" y="3"/>
                  </a:lnTo>
                  <a:lnTo>
                    <a:pt x="39" y="0"/>
                  </a:lnTo>
                  <a:close/>
                </a:path>
              </a:pathLst>
            </a:custGeom>
            <a:solidFill>
              <a:srgbClr val="8C3F2B"/>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3" name="Freeform 69"/>
            <p:cNvSpPr>
              <a:spLocks/>
            </p:cNvSpPr>
            <p:nvPr/>
          </p:nvSpPr>
          <p:spPr bwMode="auto">
            <a:xfrm>
              <a:off x="1095" y="1920"/>
              <a:ext cx="35" cy="43"/>
            </a:xfrm>
            <a:custGeom>
              <a:avLst/>
              <a:gdLst/>
              <a:ahLst/>
              <a:cxnLst>
                <a:cxn ang="0">
                  <a:pos x="70" y="1"/>
                </a:cxn>
                <a:cxn ang="0">
                  <a:pos x="65" y="20"/>
                </a:cxn>
                <a:cxn ang="0">
                  <a:pos x="59" y="37"/>
                </a:cxn>
                <a:cxn ang="0">
                  <a:pos x="52" y="54"/>
                </a:cxn>
                <a:cxn ang="0">
                  <a:pos x="47" y="71"/>
                </a:cxn>
                <a:cxn ang="0">
                  <a:pos x="41" y="74"/>
                </a:cxn>
                <a:cxn ang="0">
                  <a:pos x="36" y="76"/>
                </a:cxn>
                <a:cxn ang="0">
                  <a:pos x="29" y="78"/>
                </a:cxn>
                <a:cxn ang="0">
                  <a:pos x="24" y="80"/>
                </a:cxn>
                <a:cxn ang="0">
                  <a:pos x="18" y="81"/>
                </a:cxn>
                <a:cxn ang="0">
                  <a:pos x="11" y="83"/>
                </a:cxn>
                <a:cxn ang="0">
                  <a:pos x="6" y="84"/>
                </a:cxn>
                <a:cxn ang="0">
                  <a:pos x="0" y="86"/>
                </a:cxn>
                <a:cxn ang="0">
                  <a:pos x="10" y="70"/>
                </a:cxn>
                <a:cxn ang="0">
                  <a:pos x="18" y="51"/>
                </a:cxn>
                <a:cxn ang="0">
                  <a:pos x="19" y="31"/>
                </a:cxn>
                <a:cxn ang="0">
                  <a:pos x="14" y="13"/>
                </a:cxn>
                <a:cxn ang="0">
                  <a:pos x="21" y="13"/>
                </a:cxn>
                <a:cxn ang="0">
                  <a:pos x="28" y="11"/>
                </a:cxn>
                <a:cxn ang="0">
                  <a:pos x="35" y="8"/>
                </a:cxn>
                <a:cxn ang="0">
                  <a:pos x="40" y="6"/>
                </a:cxn>
                <a:cxn ang="0">
                  <a:pos x="47" y="3"/>
                </a:cxn>
                <a:cxn ang="0">
                  <a:pos x="54" y="0"/>
                </a:cxn>
                <a:cxn ang="0">
                  <a:pos x="62" y="0"/>
                </a:cxn>
                <a:cxn ang="0">
                  <a:pos x="70" y="1"/>
                </a:cxn>
              </a:cxnLst>
              <a:rect l="0" t="0" r="r" b="b"/>
              <a:pathLst>
                <a:path w="70" h="86">
                  <a:moveTo>
                    <a:pt x="70" y="1"/>
                  </a:moveTo>
                  <a:lnTo>
                    <a:pt x="65" y="20"/>
                  </a:lnTo>
                  <a:lnTo>
                    <a:pt x="59" y="37"/>
                  </a:lnTo>
                  <a:lnTo>
                    <a:pt x="52" y="54"/>
                  </a:lnTo>
                  <a:lnTo>
                    <a:pt x="47" y="71"/>
                  </a:lnTo>
                  <a:lnTo>
                    <a:pt x="41" y="74"/>
                  </a:lnTo>
                  <a:lnTo>
                    <a:pt x="36" y="76"/>
                  </a:lnTo>
                  <a:lnTo>
                    <a:pt x="29" y="78"/>
                  </a:lnTo>
                  <a:lnTo>
                    <a:pt x="24" y="80"/>
                  </a:lnTo>
                  <a:lnTo>
                    <a:pt x="18" y="81"/>
                  </a:lnTo>
                  <a:lnTo>
                    <a:pt x="11" y="83"/>
                  </a:lnTo>
                  <a:lnTo>
                    <a:pt x="6" y="84"/>
                  </a:lnTo>
                  <a:lnTo>
                    <a:pt x="0" y="86"/>
                  </a:lnTo>
                  <a:lnTo>
                    <a:pt x="10" y="70"/>
                  </a:lnTo>
                  <a:lnTo>
                    <a:pt x="18" y="51"/>
                  </a:lnTo>
                  <a:lnTo>
                    <a:pt x="19" y="31"/>
                  </a:lnTo>
                  <a:lnTo>
                    <a:pt x="14" y="13"/>
                  </a:lnTo>
                  <a:lnTo>
                    <a:pt x="21" y="13"/>
                  </a:lnTo>
                  <a:lnTo>
                    <a:pt x="28" y="11"/>
                  </a:lnTo>
                  <a:lnTo>
                    <a:pt x="35" y="8"/>
                  </a:lnTo>
                  <a:lnTo>
                    <a:pt x="40" y="6"/>
                  </a:lnTo>
                  <a:lnTo>
                    <a:pt x="47" y="3"/>
                  </a:lnTo>
                  <a:lnTo>
                    <a:pt x="54" y="0"/>
                  </a:lnTo>
                  <a:lnTo>
                    <a:pt x="62" y="0"/>
                  </a:lnTo>
                  <a:lnTo>
                    <a:pt x="70" y="1"/>
                  </a:lnTo>
                  <a:close/>
                </a:path>
              </a:pathLst>
            </a:custGeom>
            <a:solidFill>
              <a:srgbClr val="8C3F2B"/>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4" name="Freeform 70"/>
            <p:cNvSpPr>
              <a:spLocks/>
            </p:cNvSpPr>
            <p:nvPr/>
          </p:nvSpPr>
          <p:spPr bwMode="auto">
            <a:xfrm>
              <a:off x="613" y="1929"/>
              <a:ext cx="29" cy="16"/>
            </a:xfrm>
            <a:custGeom>
              <a:avLst/>
              <a:gdLst/>
              <a:ahLst/>
              <a:cxnLst>
                <a:cxn ang="0">
                  <a:pos x="57" y="29"/>
                </a:cxn>
                <a:cxn ang="0">
                  <a:pos x="52" y="31"/>
                </a:cxn>
                <a:cxn ang="0">
                  <a:pos x="46" y="31"/>
                </a:cxn>
                <a:cxn ang="0">
                  <a:pos x="38" y="31"/>
                </a:cxn>
                <a:cxn ang="0">
                  <a:pos x="31" y="31"/>
                </a:cxn>
                <a:cxn ang="0">
                  <a:pos x="22" y="30"/>
                </a:cxn>
                <a:cxn ang="0">
                  <a:pos x="15" y="29"/>
                </a:cxn>
                <a:cxn ang="0">
                  <a:pos x="7" y="27"/>
                </a:cxn>
                <a:cxn ang="0">
                  <a:pos x="0" y="27"/>
                </a:cxn>
                <a:cxn ang="0">
                  <a:pos x="5" y="0"/>
                </a:cxn>
                <a:cxn ang="0">
                  <a:pos x="12" y="0"/>
                </a:cxn>
                <a:cxn ang="0">
                  <a:pos x="19" y="3"/>
                </a:cxn>
                <a:cxn ang="0">
                  <a:pos x="27" y="6"/>
                </a:cxn>
                <a:cxn ang="0">
                  <a:pos x="34" y="9"/>
                </a:cxn>
                <a:cxn ang="0">
                  <a:pos x="41" y="13"/>
                </a:cxn>
                <a:cxn ang="0">
                  <a:pos x="48" y="19"/>
                </a:cxn>
                <a:cxn ang="0">
                  <a:pos x="53" y="23"/>
                </a:cxn>
                <a:cxn ang="0">
                  <a:pos x="57" y="29"/>
                </a:cxn>
              </a:cxnLst>
              <a:rect l="0" t="0" r="r" b="b"/>
              <a:pathLst>
                <a:path w="57" h="31">
                  <a:moveTo>
                    <a:pt x="57" y="29"/>
                  </a:moveTo>
                  <a:lnTo>
                    <a:pt x="52" y="31"/>
                  </a:lnTo>
                  <a:lnTo>
                    <a:pt x="46" y="31"/>
                  </a:lnTo>
                  <a:lnTo>
                    <a:pt x="38" y="31"/>
                  </a:lnTo>
                  <a:lnTo>
                    <a:pt x="31" y="31"/>
                  </a:lnTo>
                  <a:lnTo>
                    <a:pt x="22" y="30"/>
                  </a:lnTo>
                  <a:lnTo>
                    <a:pt x="15" y="29"/>
                  </a:lnTo>
                  <a:lnTo>
                    <a:pt x="7" y="27"/>
                  </a:lnTo>
                  <a:lnTo>
                    <a:pt x="0" y="27"/>
                  </a:lnTo>
                  <a:lnTo>
                    <a:pt x="5" y="0"/>
                  </a:lnTo>
                  <a:lnTo>
                    <a:pt x="12" y="0"/>
                  </a:lnTo>
                  <a:lnTo>
                    <a:pt x="19" y="3"/>
                  </a:lnTo>
                  <a:lnTo>
                    <a:pt x="27" y="6"/>
                  </a:lnTo>
                  <a:lnTo>
                    <a:pt x="34" y="9"/>
                  </a:lnTo>
                  <a:lnTo>
                    <a:pt x="41" y="13"/>
                  </a:lnTo>
                  <a:lnTo>
                    <a:pt x="48" y="19"/>
                  </a:lnTo>
                  <a:lnTo>
                    <a:pt x="53" y="23"/>
                  </a:lnTo>
                  <a:lnTo>
                    <a:pt x="57" y="29"/>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5" name="Freeform 71"/>
            <p:cNvSpPr>
              <a:spLocks/>
            </p:cNvSpPr>
            <p:nvPr/>
          </p:nvSpPr>
          <p:spPr bwMode="auto">
            <a:xfrm>
              <a:off x="821" y="1943"/>
              <a:ext cx="34" cy="19"/>
            </a:xfrm>
            <a:custGeom>
              <a:avLst/>
              <a:gdLst/>
              <a:ahLst/>
              <a:cxnLst>
                <a:cxn ang="0">
                  <a:pos x="68" y="33"/>
                </a:cxn>
                <a:cxn ang="0">
                  <a:pos x="61" y="36"/>
                </a:cxn>
                <a:cxn ang="0">
                  <a:pos x="54" y="37"/>
                </a:cxn>
                <a:cxn ang="0">
                  <a:pos x="44" y="39"/>
                </a:cxn>
                <a:cxn ang="0">
                  <a:pos x="36" y="39"/>
                </a:cxn>
                <a:cxn ang="0">
                  <a:pos x="26" y="39"/>
                </a:cxn>
                <a:cxn ang="0">
                  <a:pos x="18" y="39"/>
                </a:cxn>
                <a:cxn ang="0">
                  <a:pos x="10" y="39"/>
                </a:cxn>
                <a:cxn ang="0">
                  <a:pos x="3" y="39"/>
                </a:cxn>
                <a:cxn ang="0">
                  <a:pos x="0" y="34"/>
                </a:cxn>
                <a:cxn ang="0">
                  <a:pos x="0" y="29"/>
                </a:cxn>
                <a:cxn ang="0">
                  <a:pos x="0" y="23"/>
                </a:cxn>
                <a:cxn ang="0">
                  <a:pos x="0" y="17"/>
                </a:cxn>
                <a:cxn ang="0">
                  <a:pos x="17" y="0"/>
                </a:cxn>
                <a:cxn ang="0">
                  <a:pos x="22" y="4"/>
                </a:cxn>
                <a:cxn ang="0">
                  <a:pos x="28" y="7"/>
                </a:cxn>
                <a:cxn ang="0">
                  <a:pos x="36" y="12"/>
                </a:cxn>
                <a:cxn ang="0">
                  <a:pos x="43" y="16"/>
                </a:cxn>
                <a:cxn ang="0">
                  <a:pos x="50" y="20"/>
                </a:cxn>
                <a:cxn ang="0">
                  <a:pos x="57" y="24"/>
                </a:cxn>
                <a:cxn ang="0">
                  <a:pos x="62" y="29"/>
                </a:cxn>
                <a:cxn ang="0">
                  <a:pos x="68" y="33"/>
                </a:cxn>
              </a:cxnLst>
              <a:rect l="0" t="0" r="r" b="b"/>
              <a:pathLst>
                <a:path w="68" h="39">
                  <a:moveTo>
                    <a:pt x="68" y="33"/>
                  </a:moveTo>
                  <a:lnTo>
                    <a:pt x="61" y="36"/>
                  </a:lnTo>
                  <a:lnTo>
                    <a:pt x="54" y="37"/>
                  </a:lnTo>
                  <a:lnTo>
                    <a:pt x="44" y="39"/>
                  </a:lnTo>
                  <a:lnTo>
                    <a:pt x="36" y="39"/>
                  </a:lnTo>
                  <a:lnTo>
                    <a:pt x="26" y="39"/>
                  </a:lnTo>
                  <a:lnTo>
                    <a:pt x="18" y="39"/>
                  </a:lnTo>
                  <a:lnTo>
                    <a:pt x="10" y="39"/>
                  </a:lnTo>
                  <a:lnTo>
                    <a:pt x="3" y="39"/>
                  </a:lnTo>
                  <a:lnTo>
                    <a:pt x="0" y="34"/>
                  </a:lnTo>
                  <a:lnTo>
                    <a:pt x="0" y="29"/>
                  </a:lnTo>
                  <a:lnTo>
                    <a:pt x="0" y="23"/>
                  </a:lnTo>
                  <a:lnTo>
                    <a:pt x="0" y="17"/>
                  </a:lnTo>
                  <a:lnTo>
                    <a:pt x="17" y="0"/>
                  </a:lnTo>
                  <a:lnTo>
                    <a:pt x="22" y="4"/>
                  </a:lnTo>
                  <a:lnTo>
                    <a:pt x="28" y="7"/>
                  </a:lnTo>
                  <a:lnTo>
                    <a:pt x="36" y="12"/>
                  </a:lnTo>
                  <a:lnTo>
                    <a:pt x="43" y="16"/>
                  </a:lnTo>
                  <a:lnTo>
                    <a:pt x="50" y="20"/>
                  </a:lnTo>
                  <a:lnTo>
                    <a:pt x="57" y="24"/>
                  </a:lnTo>
                  <a:lnTo>
                    <a:pt x="62" y="29"/>
                  </a:lnTo>
                  <a:lnTo>
                    <a:pt x="68" y="33"/>
                  </a:lnTo>
                  <a:close/>
                </a:path>
              </a:pathLst>
            </a:custGeom>
            <a:solidFill>
              <a:srgbClr val="FFFF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6" name="Freeform 72"/>
            <p:cNvSpPr>
              <a:spLocks/>
            </p:cNvSpPr>
            <p:nvPr/>
          </p:nvSpPr>
          <p:spPr bwMode="auto">
            <a:xfrm>
              <a:off x="821" y="1162"/>
              <a:ext cx="339" cy="376"/>
            </a:xfrm>
            <a:custGeom>
              <a:avLst/>
              <a:gdLst/>
              <a:ahLst/>
              <a:cxnLst>
                <a:cxn ang="0">
                  <a:pos x="673" y="284"/>
                </a:cxn>
                <a:cxn ang="0">
                  <a:pos x="662" y="261"/>
                </a:cxn>
                <a:cxn ang="0">
                  <a:pos x="631" y="244"/>
                </a:cxn>
                <a:cxn ang="0">
                  <a:pos x="623" y="207"/>
                </a:cxn>
                <a:cxn ang="0">
                  <a:pos x="619" y="150"/>
                </a:cxn>
                <a:cxn ang="0">
                  <a:pos x="595" y="133"/>
                </a:cxn>
                <a:cxn ang="0">
                  <a:pos x="566" y="138"/>
                </a:cxn>
                <a:cxn ang="0">
                  <a:pos x="532" y="183"/>
                </a:cxn>
                <a:cxn ang="0">
                  <a:pos x="403" y="368"/>
                </a:cxn>
                <a:cxn ang="0">
                  <a:pos x="320" y="488"/>
                </a:cxn>
                <a:cxn ang="0">
                  <a:pos x="279" y="538"/>
                </a:cxn>
                <a:cxn ang="0">
                  <a:pos x="275" y="523"/>
                </a:cxn>
                <a:cxn ang="0">
                  <a:pos x="346" y="371"/>
                </a:cxn>
                <a:cxn ang="0">
                  <a:pos x="431" y="194"/>
                </a:cxn>
                <a:cxn ang="0">
                  <a:pos x="491" y="68"/>
                </a:cxn>
                <a:cxn ang="0">
                  <a:pos x="497" y="20"/>
                </a:cxn>
                <a:cxn ang="0">
                  <a:pos x="460" y="3"/>
                </a:cxn>
                <a:cxn ang="0">
                  <a:pos x="432" y="23"/>
                </a:cxn>
                <a:cxn ang="0">
                  <a:pos x="427" y="30"/>
                </a:cxn>
                <a:cxn ang="0">
                  <a:pos x="357" y="173"/>
                </a:cxn>
                <a:cxn ang="0">
                  <a:pos x="284" y="315"/>
                </a:cxn>
                <a:cxn ang="0">
                  <a:pos x="221" y="391"/>
                </a:cxn>
                <a:cxn ang="0">
                  <a:pos x="159" y="467"/>
                </a:cxn>
                <a:cxn ang="0">
                  <a:pos x="155" y="407"/>
                </a:cxn>
                <a:cxn ang="0">
                  <a:pos x="128" y="398"/>
                </a:cxn>
                <a:cxn ang="0">
                  <a:pos x="102" y="411"/>
                </a:cxn>
                <a:cxn ang="0">
                  <a:pos x="69" y="455"/>
                </a:cxn>
                <a:cxn ang="0">
                  <a:pos x="39" y="440"/>
                </a:cxn>
                <a:cxn ang="0">
                  <a:pos x="0" y="480"/>
                </a:cxn>
                <a:cxn ang="0">
                  <a:pos x="0" y="580"/>
                </a:cxn>
                <a:cxn ang="0">
                  <a:pos x="29" y="633"/>
                </a:cxn>
                <a:cxn ang="0">
                  <a:pos x="29" y="653"/>
                </a:cxn>
                <a:cxn ang="0">
                  <a:pos x="46" y="678"/>
                </a:cxn>
                <a:cxn ang="0">
                  <a:pos x="73" y="685"/>
                </a:cxn>
                <a:cxn ang="0">
                  <a:pos x="109" y="651"/>
                </a:cxn>
                <a:cxn ang="0">
                  <a:pos x="159" y="598"/>
                </a:cxn>
                <a:cxn ang="0">
                  <a:pos x="140" y="644"/>
                </a:cxn>
                <a:cxn ang="0">
                  <a:pos x="117" y="690"/>
                </a:cxn>
                <a:cxn ang="0">
                  <a:pos x="144" y="753"/>
                </a:cxn>
                <a:cxn ang="0">
                  <a:pos x="262" y="674"/>
                </a:cxn>
                <a:cxn ang="0">
                  <a:pos x="350" y="570"/>
                </a:cxn>
                <a:cxn ang="0">
                  <a:pos x="431" y="458"/>
                </a:cxn>
                <a:cxn ang="0">
                  <a:pos x="508" y="338"/>
                </a:cxn>
                <a:cxn ang="0">
                  <a:pos x="547" y="353"/>
                </a:cxn>
                <a:cxn ang="0">
                  <a:pos x="571" y="364"/>
                </a:cxn>
                <a:cxn ang="0">
                  <a:pos x="597" y="358"/>
                </a:cxn>
                <a:cxn ang="0">
                  <a:pos x="610" y="385"/>
                </a:cxn>
                <a:cxn ang="0">
                  <a:pos x="646" y="421"/>
                </a:cxn>
                <a:cxn ang="0">
                  <a:pos x="679" y="385"/>
                </a:cxn>
              </a:cxnLst>
              <a:rect l="0" t="0" r="r" b="b"/>
              <a:pathLst>
                <a:path w="679" h="753">
                  <a:moveTo>
                    <a:pt x="676" y="370"/>
                  </a:moveTo>
                  <a:lnTo>
                    <a:pt x="673" y="344"/>
                  </a:lnTo>
                  <a:lnTo>
                    <a:pt x="672" y="311"/>
                  </a:lnTo>
                  <a:lnTo>
                    <a:pt x="673" y="284"/>
                  </a:lnTo>
                  <a:lnTo>
                    <a:pt x="673" y="271"/>
                  </a:lnTo>
                  <a:lnTo>
                    <a:pt x="672" y="270"/>
                  </a:lnTo>
                  <a:lnTo>
                    <a:pt x="668" y="265"/>
                  </a:lnTo>
                  <a:lnTo>
                    <a:pt x="662" y="261"/>
                  </a:lnTo>
                  <a:lnTo>
                    <a:pt x="656" y="255"/>
                  </a:lnTo>
                  <a:lnTo>
                    <a:pt x="647" y="250"/>
                  </a:lnTo>
                  <a:lnTo>
                    <a:pt x="639" y="247"/>
                  </a:lnTo>
                  <a:lnTo>
                    <a:pt x="631" y="244"/>
                  </a:lnTo>
                  <a:lnTo>
                    <a:pt x="623" y="245"/>
                  </a:lnTo>
                  <a:lnTo>
                    <a:pt x="623" y="240"/>
                  </a:lnTo>
                  <a:lnTo>
                    <a:pt x="623" y="225"/>
                  </a:lnTo>
                  <a:lnTo>
                    <a:pt x="623" y="207"/>
                  </a:lnTo>
                  <a:lnTo>
                    <a:pt x="625" y="188"/>
                  </a:lnTo>
                  <a:lnTo>
                    <a:pt x="624" y="163"/>
                  </a:lnTo>
                  <a:lnTo>
                    <a:pt x="621" y="157"/>
                  </a:lnTo>
                  <a:lnTo>
                    <a:pt x="619" y="150"/>
                  </a:lnTo>
                  <a:lnTo>
                    <a:pt x="614" y="144"/>
                  </a:lnTo>
                  <a:lnTo>
                    <a:pt x="609" y="140"/>
                  </a:lnTo>
                  <a:lnTo>
                    <a:pt x="602" y="135"/>
                  </a:lnTo>
                  <a:lnTo>
                    <a:pt x="595" y="133"/>
                  </a:lnTo>
                  <a:lnTo>
                    <a:pt x="588" y="133"/>
                  </a:lnTo>
                  <a:lnTo>
                    <a:pt x="580" y="133"/>
                  </a:lnTo>
                  <a:lnTo>
                    <a:pt x="573" y="134"/>
                  </a:lnTo>
                  <a:lnTo>
                    <a:pt x="566" y="138"/>
                  </a:lnTo>
                  <a:lnTo>
                    <a:pt x="561" y="143"/>
                  </a:lnTo>
                  <a:lnTo>
                    <a:pt x="556" y="148"/>
                  </a:lnTo>
                  <a:lnTo>
                    <a:pt x="549" y="157"/>
                  </a:lnTo>
                  <a:lnTo>
                    <a:pt x="532" y="183"/>
                  </a:lnTo>
                  <a:lnTo>
                    <a:pt x="506" y="220"/>
                  </a:lnTo>
                  <a:lnTo>
                    <a:pt x="475" y="265"/>
                  </a:lnTo>
                  <a:lnTo>
                    <a:pt x="439" y="317"/>
                  </a:lnTo>
                  <a:lnTo>
                    <a:pt x="403" y="368"/>
                  </a:lnTo>
                  <a:lnTo>
                    <a:pt x="369" y="418"/>
                  </a:lnTo>
                  <a:lnTo>
                    <a:pt x="339" y="461"/>
                  </a:lnTo>
                  <a:lnTo>
                    <a:pt x="329" y="474"/>
                  </a:lnTo>
                  <a:lnTo>
                    <a:pt x="320" y="488"/>
                  </a:lnTo>
                  <a:lnTo>
                    <a:pt x="309" y="501"/>
                  </a:lnTo>
                  <a:lnTo>
                    <a:pt x="299" y="514"/>
                  </a:lnTo>
                  <a:lnTo>
                    <a:pt x="288" y="525"/>
                  </a:lnTo>
                  <a:lnTo>
                    <a:pt x="279" y="538"/>
                  </a:lnTo>
                  <a:lnTo>
                    <a:pt x="268" y="551"/>
                  </a:lnTo>
                  <a:lnTo>
                    <a:pt x="257" y="563"/>
                  </a:lnTo>
                  <a:lnTo>
                    <a:pt x="264" y="547"/>
                  </a:lnTo>
                  <a:lnTo>
                    <a:pt x="275" y="523"/>
                  </a:lnTo>
                  <a:lnTo>
                    <a:pt x="288" y="491"/>
                  </a:lnTo>
                  <a:lnTo>
                    <a:pt x="306" y="455"/>
                  </a:lnTo>
                  <a:lnTo>
                    <a:pt x="325" y="415"/>
                  </a:lnTo>
                  <a:lnTo>
                    <a:pt x="346" y="371"/>
                  </a:lnTo>
                  <a:lnTo>
                    <a:pt x="366" y="327"/>
                  </a:lnTo>
                  <a:lnTo>
                    <a:pt x="388" y="281"/>
                  </a:lnTo>
                  <a:lnTo>
                    <a:pt x="410" y="237"/>
                  </a:lnTo>
                  <a:lnTo>
                    <a:pt x="431" y="194"/>
                  </a:lnTo>
                  <a:lnTo>
                    <a:pt x="450" y="154"/>
                  </a:lnTo>
                  <a:lnTo>
                    <a:pt x="466" y="120"/>
                  </a:lnTo>
                  <a:lnTo>
                    <a:pt x="480" y="90"/>
                  </a:lnTo>
                  <a:lnTo>
                    <a:pt x="491" y="68"/>
                  </a:lnTo>
                  <a:lnTo>
                    <a:pt x="498" y="54"/>
                  </a:lnTo>
                  <a:lnTo>
                    <a:pt x="501" y="48"/>
                  </a:lnTo>
                  <a:lnTo>
                    <a:pt x="501" y="33"/>
                  </a:lnTo>
                  <a:lnTo>
                    <a:pt x="497" y="20"/>
                  </a:lnTo>
                  <a:lnTo>
                    <a:pt x="487" y="8"/>
                  </a:lnTo>
                  <a:lnTo>
                    <a:pt x="475" y="1"/>
                  </a:lnTo>
                  <a:lnTo>
                    <a:pt x="468" y="0"/>
                  </a:lnTo>
                  <a:lnTo>
                    <a:pt x="460" y="3"/>
                  </a:lnTo>
                  <a:lnTo>
                    <a:pt x="451" y="7"/>
                  </a:lnTo>
                  <a:lnTo>
                    <a:pt x="444" y="13"/>
                  </a:lnTo>
                  <a:lnTo>
                    <a:pt x="438" y="18"/>
                  </a:lnTo>
                  <a:lnTo>
                    <a:pt x="432" y="23"/>
                  </a:lnTo>
                  <a:lnTo>
                    <a:pt x="428" y="27"/>
                  </a:lnTo>
                  <a:lnTo>
                    <a:pt x="427" y="28"/>
                  </a:lnTo>
                  <a:lnTo>
                    <a:pt x="427" y="28"/>
                  </a:lnTo>
                  <a:lnTo>
                    <a:pt x="427" y="30"/>
                  </a:lnTo>
                  <a:lnTo>
                    <a:pt x="409" y="65"/>
                  </a:lnTo>
                  <a:lnTo>
                    <a:pt x="391" y="101"/>
                  </a:lnTo>
                  <a:lnTo>
                    <a:pt x="375" y="137"/>
                  </a:lnTo>
                  <a:lnTo>
                    <a:pt x="357" y="173"/>
                  </a:lnTo>
                  <a:lnTo>
                    <a:pt x="340" y="208"/>
                  </a:lnTo>
                  <a:lnTo>
                    <a:pt x="322" y="244"/>
                  </a:lnTo>
                  <a:lnTo>
                    <a:pt x="303" y="280"/>
                  </a:lnTo>
                  <a:lnTo>
                    <a:pt x="284" y="315"/>
                  </a:lnTo>
                  <a:lnTo>
                    <a:pt x="269" y="334"/>
                  </a:lnTo>
                  <a:lnTo>
                    <a:pt x="253" y="354"/>
                  </a:lnTo>
                  <a:lnTo>
                    <a:pt x="238" y="373"/>
                  </a:lnTo>
                  <a:lnTo>
                    <a:pt x="221" y="391"/>
                  </a:lnTo>
                  <a:lnTo>
                    <a:pt x="206" y="410"/>
                  </a:lnTo>
                  <a:lnTo>
                    <a:pt x="190" y="428"/>
                  </a:lnTo>
                  <a:lnTo>
                    <a:pt x="174" y="448"/>
                  </a:lnTo>
                  <a:lnTo>
                    <a:pt x="159" y="467"/>
                  </a:lnTo>
                  <a:lnTo>
                    <a:pt x="161" y="458"/>
                  </a:lnTo>
                  <a:lnTo>
                    <a:pt x="162" y="441"/>
                  </a:lnTo>
                  <a:lnTo>
                    <a:pt x="161" y="421"/>
                  </a:lnTo>
                  <a:lnTo>
                    <a:pt x="155" y="407"/>
                  </a:lnTo>
                  <a:lnTo>
                    <a:pt x="148" y="403"/>
                  </a:lnTo>
                  <a:lnTo>
                    <a:pt x="142" y="400"/>
                  </a:lnTo>
                  <a:lnTo>
                    <a:pt x="135" y="398"/>
                  </a:lnTo>
                  <a:lnTo>
                    <a:pt x="128" y="398"/>
                  </a:lnTo>
                  <a:lnTo>
                    <a:pt x="121" y="400"/>
                  </a:lnTo>
                  <a:lnTo>
                    <a:pt x="114" y="401"/>
                  </a:lnTo>
                  <a:lnTo>
                    <a:pt x="107" y="405"/>
                  </a:lnTo>
                  <a:lnTo>
                    <a:pt x="102" y="411"/>
                  </a:lnTo>
                  <a:lnTo>
                    <a:pt x="98" y="417"/>
                  </a:lnTo>
                  <a:lnTo>
                    <a:pt x="88" y="430"/>
                  </a:lnTo>
                  <a:lnTo>
                    <a:pt x="77" y="444"/>
                  </a:lnTo>
                  <a:lnTo>
                    <a:pt x="69" y="455"/>
                  </a:lnTo>
                  <a:lnTo>
                    <a:pt x="63" y="448"/>
                  </a:lnTo>
                  <a:lnTo>
                    <a:pt x="57" y="444"/>
                  </a:lnTo>
                  <a:lnTo>
                    <a:pt x="48" y="441"/>
                  </a:lnTo>
                  <a:lnTo>
                    <a:pt x="39" y="440"/>
                  </a:lnTo>
                  <a:lnTo>
                    <a:pt x="24" y="443"/>
                  </a:lnTo>
                  <a:lnTo>
                    <a:pt x="11" y="451"/>
                  </a:lnTo>
                  <a:lnTo>
                    <a:pt x="3" y="464"/>
                  </a:lnTo>
                  <a:lnTo>
                    <a:pt x="0" y="480"/>
                  </a:lnTo>
                  <a:lnTo>
                    <a:pt x="0" y="504"/>
                  </a:lnTo>
                  <a:lnTo>
                    <a:pt x="0" y="530"/>
                  </a:lnTo>
                  <a:lnTo>
                    <a:pt x="0" y="555"/>
                  </a:lnTo>
                  <a:lnTo>
                    <a:pt x="0" y="580"/>
                  </a:lnTo>
                  <a:lnTo>
                    <a:pt x="3" y="587"/>
                  </a:lnTo>
                  <a:lnTo>
                    <a:pt x="9" y="604"/>
                  </a:lnTo>
                  <a:lnTo>
                    <a:pt x="18" y="623"/>
                  </a:lnTo>
                  <a:lnTo>
                    <a:pt x="29" y="633"/>
                  </a:lnTo>
                  <a:lnTo>
                    <a:pt x="29" y="635"/>
                  </a:lnTo>
                  <a:lnTo>
                    <a:pt x="29" y="641"/>
                  </a:lnTo>
                  <a:lnTo>
                    <a:pt x="29" y="648"/>
                  </a:lnTo>
                  <a:lnTo>
                    <a:pt x="29" y="653"/>
                  </a:lnTo>
                  <a:lnTo>
                    <a:pt x="32" y="660"/>
                  </a:lnTo>
                  <a:lnTo>
                    <a:pt x="35" y="667"/>
                  </a:lnTo>
                  <a:lnTo>
                    <a:pt x="39" y="673"/>
                  </a:lnTo>
                  <a:lnTo>
                    <a:pt x="46" y="678"/>
                  </a:lnTo>
                  <a:lnTo>
                    <a:pt x="51" y="683"/>
                  </a:lnTo>
                  <a:lnTo>
                    <a:pt x="58" y="684"/>
                  </a:lnTo>
                  <a:lnTo>
                    <a:pt x="65" y="685"/>
                  </a:lnTo>
                  <a:lnTo>
                    <a:pt x="73" y="685"/>
                  </a:lnTo>
                  <a:lnTo>
                    <a:pt x="76" y="683"/>
                  </a:lnTo>
                  <a:lnTo>
                    <a:pt x="84" y="675"/>
                  </a:lnTo>
                  <a:lnTo>
                    <a:pt x="95" y="664"/>
                  </a:lnTo>
                  <a:lnTo>
                    <a:pt x="109" y="651"/>
                  </a:lnTo>
                  <a:lnTo>
                    <a:pt x="124" y="637"/>
                  </a:lnTo>
                  <a:lnTo>
                    <a:pt x="137" y="623"/>
                  </a:lnTo>
                  <a:lnTo>
                    <a:pt x="150" y="610"/>
                  </a:lnTo>
                  <a:lnTo>
                    <a:pt x="159" y="598"/>
                  </a:lnTo>
                  <a:lnTo>
                    <a:pt x="155" y="610"/>
                  </a:lnTo>
                  <a:lnTo>
                    <a:pt x="150" y="621"/>
                  </a:lnTo>
                  <a:lnTo>
                    <a:pt x="144" y="633"/>
                  </a:lnTo>
                  <a:lnTo>
                    <a:pt x="140" y="644"/>
                  </a:lnTo>
                  <a:lnTo>
                    <a:pt x="135" y="655"/>
                  </a:lnTo>
                  <a:lnTo>
                    <a:pt x="129" y="667"/>
                  </a:lnTo>
                  <a:lnTo>
                    <a:pt x="122" y="678"/>
                  </a:lnTo>
                  <a:lnTo>
                    <a:pt x="117" y="690"/>
                  </a:lnTo>
                  <a:lnTo>
                    <a:pt x="118" y="700"/>
                  </a:lnTo>
                  <a:lnTo>
                    <a:pt x="122" y="721"/>
                  </a:lnTo>
                  <a:lnTo>
                    <a:pt x="132" y="743"/>
                  </a:lnTo>
                  <a:lnTo>
                    <a:pt x="144" y="753"/>
                  </a:lnTo>
                  <a:lnTo>
                    <a:pt x="187" y="744"/>
                  </a:lnTo>
                  <a:lnTo>
                    <a:pt x="213" y="721"/>
                  </a:lnTo>
                  <a:lnTo>
                    <a:pt x="238" y="698"/>
                  </a:lnTo>
                  <a:lnTo>
                    <a:pt x="262" y="674"/>
                  </a:lnTo>
                  <a:lnTo>
                    <a:pt x="285" y="648"/>
                  </a:lnTo>
                  <a:lnTo>
                    <a:pt x="307" y="623"/>
                  </a:lnTo>
                  <a:lnTo>
                    <a:pt x="329" y="597"/>
                  </a:lnTo>
                  <a:lnTo>
                    <a:pt x="350" y="570"/>
                  </a:lnTo>
                  <a:lnTo>
                    <a:pt x="370" y="543"/>
                  </a:lnTo>
                  <a:lnTo>
                    <a:pt x="391" y="515"/>
                  </a:lnTo>
                  <a:lnTo>
                    <a:pt x="410" y="487"/>
                  </a:lnTo>
                  <a:lnTo>
                    <a:pt x="431" y="458"/>
                  </a:lnTo>
                  <a:lnTo>
                    <a:pt x="450" y="428"/>
                  </a:lnTo>
                  <a:lnTo>
                    <a:pt x="469" y="398"/>
                  </a:lnTo>
                  <a:lnTo>
                    <a:pt x="488" y="368"/>
                  </a:lnTo>
                  <a:lnTo>
                    <a:pt x="508" y="338"/>
                  </a:lnTo>
                  <a:lnTo>
                    <a:pt x="528" y="308"/>
                  </a:lnTo>
                  <a:lnTo>
                    <a:pt x="532" y="318"/>
                  </a:lnTo>
                  <a:lnTo>
                    <a:pt x="540" y="335"/>
                  </a:lnTo>
                  <a:lnTo>
                    <a:pt x="547" y="353"/>
                  </a:lnTo>
                  <a:lnTo>
                    <a:pt x="551" y="361"/>
                  </a:lnTo>
                  <a:lnTo>
                    <a:pt x="557" y="363"/>
                  </a:lnTo>
                  <a:lnTo>
                    <a:pt x="564" y="364"/>
                  </a:lnTo>
                  <a:lnTo>
                    <a:pt x="571" y="364"/>
                  </a:lnTo>
                  <a:lnTo>
                    <a:pt x="579" y="363"/>
                  </a:lnTo>
                  <a:lnTo>
                    <a:pt x="586" y="361"/>
                  </a:lnTo>
                  <a:lnTo>
                    <a:pt x="593" y="360"/>
                  </a:lnTo>
                  <a:lnTo>
                    <a:pt x="597" y="358"/>
                  </a:lnTo>
                  <a:lnTo>
                    <a:pt x="598" y="358"/>
                  </a:lnTo>
                  <a:lnTo>
                    <a:pt x="599" y="365"/>
                  </a:lnTo>
                  <a:lnTo>
                    <a:pt x="603" y="375"/>
                  </a:lnTo>
                  <a:lnTo>
                    <a:pt x="610" y="385"/>
                  </a:lnTo>
                  <a:lnTo>
                    <a:pt x="619" y="398"/>
                  </a:lnTo>
                  <a:lnTo>
                    <a:pt x="628" y="408"/>
                  </a:lnTo>
                  <a:lnTo>
                    <a:pt x="638" y="417"/>
                  </a:lnTo>
                  <a:lnTo>
                    <a:pt x="646" y="421"/>
                  </a:lnTo>
                  <a:lnTo>
                    <a:pt x="654" y="421"/>
                  </a:lnTo>
                  <a:lnTo>
                    <a:pt x="668" y="413"/>
                  </a:lnTo>
                  <a:lnTo>
                    <a:pt x="676" y="401"/>
                  </a:lnTo>
                  <a:lnTo>
                    <a:pt x="679" y="385"/>
                  </a:lnTo>
                  <a:lnTo>
                    <a:pt x="676" y="370"/>
                  </a:lnTo>
                  <a:close/>
                </a:path>
              </a:pathLst>
            </a:custGeom>
            <a:solidFill>
              <a:srgbClr val="33F2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sp>
          <p:nvSpPr>
            <p:cNvPr id="154697" name="Freeform 73"/>
            <p:cNvSpPr>
              <a:spLocks/>
            </p:cNvSpPr>
            <p:nvPr/>
          </p:nvSpPr>
          <p:spPr bwMode="auto">
            <a:xfrm>
              <a:off x="901" y="1393"/>
              <a:ext cx="1" cy="1"/>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solidFill>
              <a:srgbClr val="33F2FF"/>
            </a:solidFill>
            <a:ln w="9525">
              <a:noFill/>
              <a:round/>
              <a:headEnd/>
              <a:tailEnd/>
            </a:ln>
          </p:spPr>
          <p:txBody>
            <a:bodyPr/>
            <a:lstStyle/>
            <a:p>
              <a:pPr algn="ctr">
                <a:defRPr/>
              </a:pPr>
              <a:endParaRPr lang="en-US">
                <a:effectLst>
                  <a:outerShdw blurRad="38100" dist="38100" dir="2700000" algn="tl">
                    <a:srgbClr val="000000">
                      <a:alpha val="43137"/>
                    </a:srgbClr>
                  </a:outerShdw>
                </a:effectLst>
                <a:latin typeface="Arial" charset="0"/>
                <a:cs typeface="Arial" charset="0"/>
              </a:endParaRPr>
            </a:p>
          </p:txBody>
        </p:sp>
      </p:grpSp>
    </p:spTree>
    <p:extLst>
      <p:ext uri="{BB962C8B-B14F-4D97-AF65-F5344CB8AC3E}">
        <p14:creationId xmlns:p14="http://schemas.microsoft.com/office/powerpoint/2010/main" val="1852382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4627"/>
                                        </p:tgtEl>
                                        <p:attrNameLst>
                                          <p:attrName>style.visibility</p:attrName>
                                        </p:attrNameLst>
                                      </p:cBhvr>
                                      <p:to>
                                        <p:strVal val="visible"/>
                                      </p:to>
                                    </p:set>
                                    <p:animEffect transition="in" filter="fade">
                                      <p:cBhvr>
                                        <p:cTn id="7" dur="1000"/>
                                        <p:tgtEl>
                                          <p:spTgt spid="154627"/>
                                        </p:tgtEl>
                                      </p:cBhvr>
                                    </p:animEffect>
                                    <p:anim calcmode="lin" valueType="num">
                                      <p:cBhvr>
                                        <p:cTn id="8" dur="1000" fill="hold"/>
                                        <p:tgtEl>
                                          <p:spTgt spid="154627"/>
                                        </p:tgtEl>
                                        <p:attrNameLst>
                                          <p:attrName>ppt_x</p:attrName>
                                        </p:attrNameLst>
                                      </p:cBhvr>
                                      <p:tavLst>
                                        <p:tav tm="0">
                                          <p:val>
                                            <p:strVal val="#ppt_x"/>
                                          </p:val>
                                        </p:tav>
                                        <p:tav tm="100000">
                                          <p:val>
                                            <p:strVal val="#ppt_x"/>
                                          </p:val>
                                        </p:tav>
                                      </p:tavLst>
                                    </p:anim>
                                    <p:anim calcmode="lin" valueType="num">
                                      <p:cBhvr>
                                        <p:cTn id="9" dur="1000" fill="hold"/>
                                        <p:tgtEl>
                                          <p:spTgt spid="15462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54628"/>
                                        </p:tgtEl>
                                        <p:attrNameLst>
                                          <p:attrName>style.visibility</p:attrName>
                                        </p:attrNameLst>
                                      </p:cBhvr>
                                      <p:to>
                                        <p:strVal val="visible"/>
                                      </p:to>
                                    </p:set>
                                    <p:animEffect transition="in" filter="fade">
                                      <p:cBhvr>
                                        <p:cTn id="14" dur="1000"/>
                                        <p:tgtEl>
                                          <p:spTgt spid="154628"/>
                                        </p:tgtEl>
                                      </p:cBhvr>
                                    </p:animEffect>
                                    <p:anim calcmode="lin" valueType="num">
                                      <p:cBhvr>
                                        <p:cTn id="15" dur="1000" fill="hold"/>
                                        <p:tgtEl>
                                          <p:spTgt spid="154628"/>
                                        </p:tgtEl>
                                        <p:attrNameLst>
                                          <p:attrName>ppt_x</p:attrName>
                                        </p:attrNameLst>
                                      </p:cBhvr>
                                      <p:tavLst>
                                        <p:tav tm="0">
                                          <p:val>
                                            <p:strVal val="#ppt_x"/>
                                          </p:val>
                                        </p:tav>
                                        <p:tav tm="100000">
                                          <p:val>
                                            <p:strVal val="#ppt_x"/>
                                          </p:val>
                                        </p:tav>
                                      </p:tavLst>
                                    </p:anim>
                                    <p:anim calcmode="lin" valueType="num">
                                      <p:cBhvr>
                                        <p:cTn id="16" dur="1000" fill="hold"/>
                                        <p:tgtEl>
                                          <p:spTgt spid="15462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4629"/>
                                        </p:tgtEl>
                                        <p:attrNameLst>
                                          <p:attrName>style.visibility</p:attrName>
                                        </p:attrNameLst>
                                      </p:cBhvr>
                                      <p:to>
                                        <p:strVal val="visible"/>
                                      </p:to>
                                    </p:set>
                                    <p:animEffect transition="in" filter="fade">
                                      <p:cBhvr>
                                        <p:cTn id="21" dur="1000"/>
                                        <p:tgtEl>
                                          <p:spTgt spid="154629"/>
                                        </p:tgtEl>
                                      </p:cBhvr>
                                    </p:animEffect>
                                    <p:anim calcmode="lin" valueType="num">
                                      <p:cBhvr>
                                        <p:cTn id="22" dur="1000" fill="hold"/>
                                        <p:tgtEl>
                                          <p:spTgt spid="154629"/>
                                        </p:tgtEl>
                                        <p:attrNameLst>
                                          <p:attrName>ppt_x</p:attrName>
                                        </p:attrNameLst>
                                      </p:cBhvr>
                                      <p:tavLst>
                                        <p:tav tm="0">
                                          <p:val>
                                            <p:strVal val="#ppt_x"/>
                                          </p:val>
                                        </p:tav>
                                        <p:tav tm="100000">
                                          <p:val>
                                            <p:strVal val="#ppt_x"/>
                                          </p:val>
                                        </p:tav>
                                      </p:tavLst>
                                    </p:anim>
                                    <p:anim calcmode="lin" valueType="num">
                                      <p:cBhvr>
                                        <p:cTn id="23" dur="1000" fill="hold"/>
                                        <p:tgtEl>
                                          <p:spTgt spid="15462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54630"/>
                                        </p:tgtEl>
                                        <p:attrNameLst>
                                          <p:attrName>style.visibility</p:attrName>
                                        </p:attrNameLst>
                                      </p:cBhvr>
                                      <p:to>
                                        <p:strVal val="visible"/>
                                      </p:to>
                                    </p:set>
                                    <p:animEffect transition="in" filter="fade">
                                      <p:cBhvr>
                                        <p:cTn id="28" dur="1000"/>
                                        <p:tgtEl>
                                          <p:spTgt spid="154630"/>
                                        </p:tgtEl>
                                      </p:cBhvr>
                                    </p:animEffect>
                                    <p:anim calcmode="lin" valueType="num">
                                      <p:cBhvr>
                                        <p:cTn id="29" dur="1000" fill="hold"/>
                                        <p:tgtEl>
                                          <p:spTgt spid="154630"/>
                                        </p:tgtEl>
                                        <p:attrNameLst>
                                          <p:attrName>ppt_x</p:attrName>
                                        </p:attrNameLst>
                                      </p:cBhvr>
                                      <p:tavLst>
                                        <p:tav tm="0">
                                          <p:val>
                                            <p:strVal val="#ppt_x"/>
                                          </p:val>
                                        </p:tav>
                                        <p:tav tm="100000">
                                          <p:val>
                                            <p:strVal val="#ppt_x"/>
                                          </p:val>
                                        </p:tav>
                                      </p:tavLst>
                                    </p:anim>
                                    <p:anim calcmode="lin" valueType="num">
                                      <p:cBhvr>
                                        <p:cTn id="30" dur="1000" fill="hold"/>
                                        <p:tgtEl>
                                          <p:spTgt spid="154630"/>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54631"/>
                                        </p:tgtEl>
                                        <p:attrNameLst>
                                          <p:attrName>style.visibility</p:attrName>
                                        </p:attrNameLst>
                                      </p:cBhvr>
                                      <p:to>
                                        <p:strVal val="visible"/>
                                      </p:to>
                                    </p:set>
                                    <p:animEffect transition="in" filter="fade">
                                      <p:cBhvr>
                                        <p:cTn id="35" dur="1000"/>
                                        <p:tgtEl>
                                          <p:spTgt spid="154631"/>
                                        </p:tgtEl>
                                      </p:cBhvr>
                                    </p:animEffect>
                                    <p:anim calcmode="lin" valueType="num">
                                      <p:cBhvr>
                                        <p:cTn id="36" dur="1000" fill="hold"/>
                                        <p:tgtEl>
                                          <p:spTgt spid="154631"/>
                                        </p:tgtEl>
                                        <p:attrNameLst>
                                          <p:attrName>ppt_x</p:attrName>
                                        </p:attrNameLst>
                                      </p:cBhvr>
                                      <p:tavLst>
                                        <p:tav tm="0">
                                          <p:val>
                                            <p:strVal val="#ppt_x"/>
                                          </p:val>
                                        </p:tav>
                                        <p:tav tm="100000">
                                          <p:val>
                                            <p:strVal val="#ppt_x"/>
                                          </p:val>
                                        </p:tav>
                                      </p:tavLst>
                                    </p:anim>
                                    <p:anim calcmode="lin" valueType="num">
                                      <p:cBhvr>
                                        <p:cTn id="37" dur="1000" fill="hold"/>
                                        <p:tgtEl>
                                          <p:spTgt spid="154631"/>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54632"/>
                                        </p:tgtEl>
                                        <p:attrNameLst>
                                          <p:attrName>style.visibility</p:attrName>
                                        </p:attrNameLst>
                                      </p:cBhvr>
                                      <p:to>
                                        <p:strVal val="visible"/>
                                      </p:to>
                                    </p:set>
                                    <p:animEffect transition="in" filter="fade">
                                      <p:cBhvr>
                                        <p:cTn id="42" dur="1000"/>
                                        <p:tgtEl>
                                          <p:spTgt spid="154632"/>
                                        </p:tgtEl>
                                      </p:cBhvr>
                                    </p:animEffect>
                                    <p:anim calcmode="lin" valueType="num">
                                      <p:cBhvr>
                                        <p:cTn id="43" dur="1000" fill="hold"/>
                                        <p:tgtEl>
                                          <p:spTgt spid="154632"/>
                                        </p:tgtEl>
                                        <p:attrNameLst>
                                          <p:attrName>ppt_x</p:attrName>
                                        </p:attrNameLst>
                                      </p:cBhvr>
                                      <p:tavLst>
                                        <p:tav tm="0">
                                          <p:val>
                                            <p:strVal val="#ppt_x"/>
                                          </p:val>
                                        </p:tav>
                                        <p:tav tm="100000">
                                          <p:val>
                                            <p:strVal val="#ppt_x"/>
                                          </p:val>
                                        </p:tav>
                                      </p:tavLst>
                                    </p:anim>
                                    <p:anim calcmode="lin" valueType="num">
                                      <p:cBhvr>
                                        <p:cTn id="44" dur="1000" fill="hold"/>
                                        <p:tgtEl>
                                          <p:spTgt spid="154632"/>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154633"/>
                                        </p:tgtEl>
                                        <p:attrNameLst>
                                          <p:attrName>style.visibility</p:attrName>
                                        </p:attrNameLst>
                                      </p:cBhvr>
                                      <p:to>
                                        <p:strVal val="visible"/>
                                      </p:to>
                                    </p:set>
                                    <p:animEffect transition="in" filter="fade">
                                      <p:cBhvr>
                                        <p:cTn id="49" dur="2000"/>
                                        <p:tgtEl>
                                          <p:spTgt spid="15463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p:bldP spid="154628" grpId="0"/>
      <p:bldP spid="154629" grpId="0"/>
      <p:bldP spid="154630" grpId="0"/>
      <p:bldP spid="154631" grpId="0"/>
      <p:bldP spid="15463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sz="6600" b="1" dirty="0" smtClean="0">
                <a:solidFill>
                  <a:srgbClr val="FF0000"/>
                </a:solidFill>
                <a:effectLst>
                  <a:outerShdw blurRad="38100" dist="38100" dir="2700000" algn="tl">
                    <a:srgbClr val="000000"/>
                  </a:outerShdw>
                </a:effectLst>
                <a:latin typeface="Arial Narrow" panose="020B0606020202030204" pitchFamily="34" charset="0"/>
              </a:rPr>
              <a:t>Are You Wayward?</a:t>
            </a:r>
          </a:p>
        </p:txBody>
      </p:sp>
      <p:sp>
        <p:nvSpPr>
          <p:cNvPr id="104451" name="Rectangle 3"/>
          <p:cNvSpPr>
            <a:spLocks noGrp="1" noChangeArrowheads="1"/>
          </p:cNvSpPr>
          <p:nvPr>
            <p:ph type="body" idx="1"/>
          </p:nvPr>
        </p:nvSpPr>
        <p:spPr>
          <a:xfrm>
            <a:off x="0" y="1295400"/>
            <a:ext cx="8839200" cy="4830763"/>
          </a:xfrm>
        </p:spPr>
        <p:txBody>
          <a:bodyPr/>
          <a:lstStyle/>
          <a:p>
            <a:pPr marL="182880" indent="0" algn="just" eaLnBrk="1" hangingPunct="1">
              <a:spcBef>
                <a:spcPts val="0"/>
              </a:spcBef>
              <a:buFontTx/>
              <a:buNone/>
              <a:defRPr/>
            </a:pPr>
            <a:r>
              <a:rPr lang="en-US" sz="3900" b="1" dirty="0" smtClean="0">
                <a:solidFill>
                  <a:schemeClr val="tx2"/>
                </a:solidFill>
                <a:latin typeface="Arial Narrow" panose="020B0606020202030204" pitchFamily="34" charset="0"/>
              </a:rPr>
              <a:t>“Repent therefore of this thy wickedness, and pray God, if perhaps the thought of </a:t>
            </a:r>
            <a:r>
              <a:rPr lang="en-US" sz="3700" b="1" dirty="0" smtClean="0">
                <a:solidFill>
                  <a:schemeClr val="tx2"/>
                </a:solidFill>
                <a:latin typeface="Arial Narrow" panose="020B0606020202030204" pitchFamily="34" charset="0"/>
              </a:rPr>
              <a:t>thine heart may be forgiven thee.” (</a:t>
            </a:r>
            <a:r>
              <a:rPr lang="en-US" sz="3700" b="1" dirty="0" smtClean="0">
                <a:solidFill>
                  <a:srgbClr val="FF0000"/>
                </a:solidFill>
                <a:latin typeface="Arial Narrow" panose="020B0606020202030204" pitchFamily="34" charset="0"/>
              </a:rPr>
              <a:t>Acts 8:22</a:t>
            </a:r>
            <a:r>
              <a:rPr lang="en-US" sz="3700" b="1" dirty="0" smtClean="0">
                <a:solidFill>
                  <a:schemeClr val="tx2"/>
                </a:solidFill>
                <a:latin typeface="Arial Narrow" panose="020B0606020202030204" pitchFamily="34" charset="0"/>
              </a:rPr>
              <a:t>)</a:t>
            </a:r>
          </a:p>
          <a:p>
            <a:pPr marL="182880" indent="0" algn="just" eaLnBrk="1" hangingPunct="1">
              <a:spcBef>
                <a:spcPts val="0"/>
              </a:spcBef>
              <a:buFontTx/>
              <a:buNone/>
              <a:defRPr/>
            </a:pPr>
            <a:endParaRPr lang="en-US" sz="400" b="1" dirty="0" smtClean="0">
              <a:solidFill>
                <a:schemeClr val="tx2"/>
              </a:solidFill>
              <a:latin typeface="Arial Narrow" panose="020B0606020202030204" pitchFamily="34" charset="0"/>
            </a:endParaRPr>
          </a:p>
          <a:p>
            <a:pPr marL="182880" indent="0" algn="just" eaLnBrk="1" hangingPunct="1">
              <a:spcBef>
                <a:spcPts val="0"/>
              </a:spcBef>
              <a:buFontTx/>
              <a:buNone/>
              <a:defRPr/>
            </a:pPr>
            <a:endParaRPr lang="en-US" sz="400" b="1" dirty="0">
              <a:solidFill>
                <a:schemeClr val="tx2"/>
              </a:solidFill>
              <a:latin typeface="Arial Narrow" panose="020B0606020202030204" pitchFamily="34" charset="0"/>
            </a:endParaRPr>
          </a:p>
          <a:p>
            <a:pPr marL="182880" indent="0" algn="just" eaLnBrk="1" hangingPunct="1">
              <a:spcBef>
                <a:spcPts val="0"/>
              </a:spcBef>
              <a:buFontTx/>
              <a:buNone/>
              <a:defRPr/>
            </a:pPr>
            <a:endParaRPr lang="en-US" sz="400" b="1" dirty="0" smtClean="0">
              <a:solidFill>
                <a:schemeClr val="tx2"/>
              </a:solidFill>
              <a:latin typeface="Arial Narrow" panose="020B0606020202030204" pitchFamily="34" charset="0"/>
            </a:endParaRPr>
          </a:p>
          <a:p>
            <a:pPr marL="182880" indent="0" algn="just" eaLnBrk="1" hangingPunct="1">
              <a:spcBef>
                <a:spcPts val="0"/>
              </a:spcBef>
              <a:buFontTx/>
              <a:buNone/>
              <a:defRPr/>
            </a:pPr>
            <a:r>
              <a:rPr lang="en-US" sz="3800" b="1" dirty="0" smtClean="0">
                <a:solidFill>
                  <a:schemeClr val="tx2"/>
                </a:solidFill>
                <a:latin typeface="Arial Narrow" panose="020B0606020202030204" pitchFamily="34" charset="0"/>
              </a:rPr>
              <a:t>“Confess </a:t>
            </a:r>
            <a:r>
              <a:rPr lang="en-US" sz="3800" b="1" i="1" dirty="0" smtClean="0">
                <a:solidFill>
                  <a:schemeClr val="tx2"/>
                </a:solidFill>
                <a:latin typeface="Arial Narrow" panose="020B0606020202030204" pitchFamily="34" charset="0"/>
              </a:rPr>
              <a:t>your</a:t>
            </a:r>
            <a:r>
              <a:rPr lang="en-US" sz="3800" b="1" dirty="0" smtClean="0">
                <a:solidFill>
                  <a:schemeClr val="tx2"/>
                </a:solidFill>
                <a:latin typeface="Arial Narrow" panose="020B0606020202030204" pitchFamily="34" charset="0"/>
              </a:rPr>
              <a:t> faults one to another, and pray one for another, that ye may be healed. The effectual fervent prayer of a righteous man </a:t>
            </a:r>
            <a:r>
              <a:rPr lang="en-US" sz="3800" b="1" dirty="0" err="1" smtClean="0">
                <a:solidFill>
                  <a:schemeClr val="tx2"/>
                </a:solidFill>
                <a:latin typeface="Arial Narrow" panose="020B0606020202030204" pitchFamily="34" charset="0"/>
              </a:rPr>
              <a:t>availeth</a:t>
            </a:r>
            <a:r>
              <a:rPr lang="en-US" sz="3800" b="1" dirty="0" smtClean="0">
                <a:solidFill>
                  <a:schemeClr val="tx2"/>
                </a:solidFill>
                <a:latin typeface="Arial Narrow" panose="020B0606020202030204" pitchFamily="34" charset="0"/>
              </a:rPr>
              <a:t> much.” </a:t>
            </a:r>
            <a:r>
              <a:rPr lang="en-US" sz="3900" b="1" dirty="0" smtClean="0">
                <a:solidFill>
                  <a:schemeClr val="tx2"/>
                </a:solidFill>
                <a:latin typeface="Arial Narrow" panose="020B0606020202030204" pitchFamily="34" charset="0"/>
              </a:rPr>
              <a:t>(</a:t>
            </a:r>
            <a:r>
              <a:rPr lang="en-US" sz="3900" b="1" dirty="0" smtClean="0">
                <a:solidFill>
                  <a:srgbClr val="FF0000"/>
                </a:solidFill>
                <a:latin typeface="Arial Narrow" panose="020B0606020202030204" pitchFamily="34" charset="0"/>
              </a:rPr>
              <a:t>James 5:16</a:t>
            </a:r>
            <a:r>
              <a:rPr lang="en-US" sz="3900" b="1" dirty="0" smtClean="0">
                <a:solidFill>
                  <a:schemeClr val="tx2"/>
                </a:solidFill>
                <a:latin typeface="Arial Narrow" panose="020B0606020202030204" pitchFamily="34" charset="0"/>
              </a:rPr>
              <a:t>)</a:t>
            </a:r>
          </a:p>
          <a:p>
            <a:pPr eaLnBrk="1" hangingPunct="1">
              <a:buFont typeface="Arial" charset="0"/>
              <a:buChar char="•"/>
              <a:defRPr/>
            </a:pPr>
            <a:endParaRPr lang="en-US" dirty="0" smtClean="0">
              <a:latin typeface="AdLib BT" pitchFamily="82" charset="0"/>
            </a:endParaRPr>
          </a:p>
          <a:p>
            <a:pPr eaLnBrk="1" hangingPunct="1">
              <a:buFont typeface="Arial" charset="0"/>
              <a:buChar char="•"/>
              <a:defRPr/>
            </a:pPr>
            <a:endParaRPr lang="en-US" dirty="0" smtClean="0"/>
          </a:p>
        </p:txBody>
      </p:sp>
    </p:spTree>
    <p:extLst>
      <p:ext uri="{BB962C8B-B14F-4D97-AF65-F5344CB8AC3E}">
        <p14:creationId xmlns:p14="http://schemas.microsoft.com/office/powerpoint/2010/main" val="29039342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dissolve">
                                      <p:cBhvr>
                                        <p:cTn id="7" dur="500"/>
                                        <p:tgtEl>
                                          <p:spTgt spid="104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Effect transition="in" filter="dissolve">
                                      <p:cBhvr>
                                        <p:cTn id="12" dur="500"/>
                                        <p:tgtEl>
                                          <p:spTgt spid="1044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4451">
                                            <p:txEl>
                                              <p:pRg st="4" end="4"/>
                                            </p:txEl>
                                          </p:spTgt>
                                        </p:tgtEl>
                                        <p:attrNameLst>
                                          <p:attrName>style.visibility</p:attrName>
                                        </p:attrNameLst>
                                      </p:cBhvr>
                                      <p:to>
                                        <p:strVal val="visible"/>
                                      </p:to>
                                    </p:set>
                                    <p:animEffect transition="in" filter="dissolve">
                                      <p:cBhvr>
                                        <p:cTn id="17" dur="500"/>
                                        <p:tgtEl>
                                          <p:spTgt spid="104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noFill/>
          <a:ln w="9525" algn="ctr">
            <a:noFill/>
            <a:round/>
            <a:headEnd/>
            <a:tailEnd/>
          </a:ln>
        </p:spPr>
        <p:txBody>
          <a:bodyPr wrap="none" anchor="ctr"/>
          <a:lstStyle/>
          <a:p>
            <a:endParaRPr lang="en-US" dirty="0">
              <a:solidFill>
                <a:schemeClr val="tx2">
                  <a:lumMod val="10000"/>
                </a:schemeClr>
              </a:solidFill>
            </a:endParaRPr>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304800" y="1447800"/>
            <a:ext cx="8001000" cy="4756150"/>
          </a:xfrm>
          <a:noFill/>
          <a:ln>
            <a:noFill/>
          </a:ln>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solidFill>
                  <a:schemeClr val="tx2">
                    <a:lumMod val="10000"/>
                  </a:schemeClr>
                </a:solidFill>
                <a:latin typeface="Arial Black" pitchFamily="34" charset="0"/>
              </a:rPr>
              <a:t>Welcome!</a:t>
            </a:r>
          </a:p>
        </p:txBody>
      </p:sp>
      <p:sp>
        <p:nvSpPr>
          <p:cNvPr id="2053" name="TextBox 4"/>
          <p:cNvSpPr txBox="1">
            <a:spLocks noChangeArrowheads="1"/>
          </p:cNvSpPr>
          <p:nvPr/>
        </p:nvSpPr>
        <p:spPr bwMode="auto">
          <a:xfrm>
            <a:off x="0" y="5943600"/>
            <a:ext cx="9144000" cy="708025"/>
          </a:xfrm>
          <a:prstGeom prst="rect">
            <a:avLst/>
          </a:prstGeom>
          <a:noFill/>
          <a:ln w="9525">
            <a:noFill/>
            <a:miter lim="800000"/>
            <a:headEnd/>
            <a:tailEnd/>
          </a:ln>
        </p:spPr>
        <p:txBody>
          <a:bodyPr>
            <a:spAutoFit/>
          </a:bodyPr>
          <a:lstStyle/>
          <a:p>
            <a:pPr algn="ctr"/>
            <a:r>
              <a:rPr lang="en-US" sz="4000" dirty="0">
                <a:solidFill>
                  <a:schemeClr val="tx2">
                    <a:lumMod val="10000"/>
                  </a:schemeClr>
                </a:solidFill>
                <a:latin typeface="Arial Black" pitchFamily="34" charset="0"/>
              </a:rPr>
              <a:t>Questions? Just Let Us Know!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a:solidFill>
            <a:srgbClr val="000000"/>
          </a:solidFill>
        </p:spPr>
        <p:txBody>
          <a:bodyPr>
            <a:normAutofit fontScale="90000"/>
          </a:bodyPr>
          <a:lstStyle/>
          <a:p>
            <a:r>
              <a:rPr lang="en-US" sz="6600" b="1"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Judges </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2:8-15</a:t>
            </a:r>
            <a:endParaRPr lang="en-US" sz="66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rmAutofit lnSpcReduction="10000"/>
          </a:bodyPr>
          <a:lstStyle/>
          <a:p>
            <a:pPr algn="just"/>
            <a:r>
              <a:rPr lang="en-US" sz="5000" b="1" dirty="0" smtClean="0">
                <a:latin typeface="Arial Narrow" panose="020B0606020202030204" pitchFamily="34" charset="0"/>
              </a:rPr>
              <a:t>“And </a:t>
            </a:r>
            <a:r>
              <a:rPr lang="en-US" sz="5000" b="1" dirty="0">
                <a:latin typeface="Arial Narrow" panose="020B0606020202030204" pitchFamily="34" charset="0"/>
              </a:rPr>
              <a:t>Joshua the son of Nun, the servant of the LORD, died, </a:t>
            </a:r>
            <a:r>
              <a:rPr lang="en-US" sz="5000" b="1" i="1" dirty="0">
                <a:latin typeface="Arial Narrow" panose="020B0606020202030204" pitchFamily="34" charset="0"/>
              </a:rPr>
              <a:t>being</a:t>
            </a:r>
            <a:r>
              <a:rPr lang="en-US" sz="5000" b="1" dirty="0">
                <a:latin typeface="Arial Narrow" panose="020B0606020202030204" pitchFamily="34" charset="0"/>
              </a:rPr>
              <a:t> an hundred and ten years old. </a:t>
            </a:r>
            <a:r>
              <a:rPr lang="en-US" sz="5000" b="1" dirty="0" smtClean="0">
                <a:latin typeface="Arial Narrow" panose="020B0606020202030204" pitchFamily="34" charset="0"/>
              </a:rPr>
              <a:t>    (9) </a:t>
            </a:r>
            <a:r>
              <a:rPr lang="en-US" sz="5000" b="1" dirty="0">
                <a:latin typeface="Arial Narrow" panose="020B0606020202030204" pitchFamily="34" charset="0"/>
              </a:rPr>
              <a:t>And they buried him in the border of his inheritance in </a:t>
            </a:r>
            <a:r>
              <a:rPr lang="en-US" sz="5000" b="1" dirty="0" err="1">
                <a:latin typeface="Arial Narrow" panose="020B0606020202030204" pitchFamily="34" charset="0"/>
              </a:rPr>
              <a:t>Timnathheres</a:t>
            </a:r>
            <a:r>
              <a:rPr lang="en-US" sz="5000" b="1" dirty="0">
                <a:latin typeface="Arial Narrow" panose="020B0606020202030204" pitchFamily="34" charset="0"/>
              </a:rPr>
              <a:t>, in the mount of Ephraim, on the north side of the hill </a:t>
            </a:r>
            <a:r>
              <a:rPr lang="en-US" sz="5000" b="1" dirty="0" err="1">
                <a:latin typeface="Arial Narrow" panose="020B0606020202030204" pitchFamily="34" charset="0"/>
              </a:rPr>
              <a:t>Gaash</a:t>
            </a:r>
            <a:r>
              <a:rPr lang="en-US" sz="5000" b="1" dirty="0" smtClean="0">
                <a:latin typeface="Arial Narrow" panose="020B0606020202030204" pitchFamily="34" charset="0"/>
              </a:rPr>
              <a:t>.”</a:t>
            </a:r>
            <a:endParaRPr lang="en-US" sz="50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123"/>
            <a:ext cx="8534400" cy="6740307"/>
          </a:xfrm>
          <a:prstGeom prst="rect">
            <a:avLst/>
          </a:prstGeom>
          <a:noFill/>
        </p:spPr>
        <p:txBody>
          <a:bodyPr wrap="square" rtlCol="0">
            <a:spAutoFit/>
          </a:bodyPr>
          <a:lstStyle/>
          <a:p>
            <a:pPr algn="just"/>
            <a:r>
              <a:rPr lang="en-US" sz="4800" b="1" dirty="0">
                <a:latin typeface="Arial Narrow" panose="020B0606020202030204" pitchFamily="34" charset="0"/>
              </a:rPr>
              <a:t>(10) And also all that generation were gathered unto their fathers: and there arose another generation after them, which knew not the LORD, nor yet the works which he had done for Israel. </a:t>
            </a:r>
            <a:r>
              <a:rPr lang="en-US" sz="4800" b="1" dirty="0" smtClean="0">
                <a:latin typeface="Arial Narrow" panose="020B0606020202030204" pitchFamily="34" charset="0"/>
              </a:rPr>
              <a:t>    (</a:t>
            </a:r>
            <a:r>
              <a:rPr lang="en-US" sz="4800" b="1" dirty="0">
                <a:latin typeface="Arial Narrow" panose="020B0606020202030204" pitchFamily="34" charset="0"/>
              </a:rPr>
              <a:t>11) And the children of Israel did evil in the sight of the LORD, and served </a:t>
            </a:r>
            <a:r>
              <a:rPr lang="en-US" sz="4800" b="1" dirty="0" err="1">
                <a:latin typeface="Arial Narrow" panose="020B0606020202030204" pitchFamily="34" charset="0"/>
              </a:rPr>
              <a:t>Baalim</a:t>
            </a:r>
            <a:r>
              <a:rPr lang="en-US" sz="4800" b="1" dirty="0" smtClean="0">
                <a:latin typeface="Arial Narrow" panose="020B0606020202030204" pitchFamily="34" charset="0"/>
              </a:rPr>
              <a:t>:”</a:t>
            </a:r>
            <a:endParaRPr lang="en-US" sz="48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534400" cy="6835877"/>
          </a:xfrm>
          <a:prstGeom prst="rect">
            <a:avLst/>
          </a:prstGeom>
          <a:noFill/>
        </p:spPr>
        <p:txBody>
          <a:bodyPr wrap="square" rtlCol="0">
            <a:normAutofit lnSpcReduction="10000"/>
          </a:bodyPr>
          <a:lstStyle/>
          <a:p>
            <a:pPr algn="just"/>
            <a:r>
              <a:rPr lang="en-US" sz="4700" b="1" dirty="0" smtClean="0">
                <a:latin typeface="Arial Narrow" panose="020B0606020202030204" pitchFamily="34" charset="0"/>
              </a:rPr>
              <a:t>(</a:t>
            </a:r>
            <a:r>
              <a:rPr lang="en-US" sz="4700" b="1" dirty="0">
                <a:latin typeface="Arial Narrow" panose="020B0606020202030204" pitchFamily="34" charset="0"/>
              </a:rPr>
              <a:t>12) And they forsook the LORD God of their fathers, which brought them out of the land of Egypt, and followed other gods, of the gods of the people that </a:t>
            </a:r>
            <a:r>
              <a:rPr lang="en-US" sz="4700" b="1" i="1" dirty="0">
                <a:latin typeface="Arial Narrow" panose="020B0606020202030204" pitchFamily="34" charset="0"/>
              </a:rPr>
              <a:t>were</a:t>
            </a:r>
            <a:r>
              <a:rPr lang="en-US" sz="4700" b="1" dirty="0">
                <a:latin typeface="Arial Narrow" panose="020B0606020202030204" pitchFamily="34" charset="0"/>
              </a:rPr>
              <a:t> round about them, and bowed themselves unto them, and provoked the LORD to anger. (13) And they forsook the LORD, and served Baal and </a:t>
            </a:r>
            <a:r>
              <a:rPr lang="en-US" sz="4700" b="1" dirty="0" err="1">
                <a:latin typeface="Arial Narrow" panose="020B0606020202030204" pitchFamily="34" charset="0"/>
              </a:rPr>
              <a:t>Ashtaroth</a:t>
            </a:r>
            <a:r>
              <a:rPr lang="en-US" sz="4700" b="1" dirty="0" smtClean="0">
                <a:latin typeface="Arial Narrow" panose="020B0606020202030204" pitchFamily="34" charset="0"/>
              </a:rPr>
              <a:t>.”</a:t>
            </a:r>
            <a:endParaRPr lang="en-US" sz="4700" b="1" dirty="0">
              <a:latin typeface="Arial Narrow" panose="020B0606020202030204" pitchFamily="34" charset="0"/>
            </a:endParaRPr>
          </a:p>
        </p:txBody>
      </p:sp>
    </p:spTree>
    <p:extLst>
      <p:ext uri="{BB962C8B-B14F-4D97-AF65-F5344CB8AC3E}">
        <p14:creationId xmlns:p14="http://schemas.microsoft.com/office/powerpoint/2010/main" val="3972441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123"/>
            <a:ext cx="8534400" cy="6863417"/>
          </a:xfrm>
          <a:prstGeom prst="rect">
            <a:avLst/>
          </a:prstGeom>
          <a:noFill/>
        </p:spPr>
        <p:txBody>
          <a:bodyPr wrap="square" rtlCol="0">
            <a:spAutoFit/>
          </a:bodyPr>
          <a:lstStyle/>
          <a:p>
            <a:pPr algn="just"/>
            <a:r>
              <a:rPr lang="en-US" sz="4000" b="1" dirty="0" smtClean="0">
                <a:latin typeface="Arial Narrow" panose="020B0606020202030204" pitchFamily="34" charset="0"/>
              </a:rPr>
              <a:t>(</a:t>
            </a:r>
            <a:r>
              <a:rPr lang="en-US" sz="4000" b="1" dirty="0">
                <a:latin typeface="Arial Narrow" panose="020B0606020202030204" pitchFamily="34" charset="0"/>
              </a:rPr>
              <a:t>14) And the anger of the LORD was hot against Israel, and he delivered them into the hands of spoilers that spoiled them, and he sold them into the hands of their enemies round about, so that they could not any longer stand before their enemies. (15) Whithersoever they went out, the hand of the LORD was against them for evil, as the LORD had said, and as the LORD had sworn unto them: and they were greatly distressed.” </a:t>
            </a:r>
          </a:p>
        </p:txBody>
      </p:sp>
    </p:spTree>
    <p:extLst>
      <p:ext uri="{BB962C8B-B14F-4D97-AF65-F5344CB8AC3E}">
        <p14:creationId xmlns:p14="http://schemas.microsoft.com/office/powerpoint/2010/main" val="2417570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5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Not Needed</a:t>
            </a:r>
            <a:endParaRPr lang="en-US" sz="5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5200" b="1" dirty="0">
                <a:latin typeface="Arial Narrow" panose="020B0606020202030204" pitchFamily="34" charset="0"/>
              </a:rPr>
              <a:t>We do not need fathers today who will pitch their tents toward Sodom as </a:t>
            </a:r>
            <a:r>
              <a:rPr lang="en-US" sz="5200" b="1" dirty="0" smtClean="0">
                <a:latin typeface="Arial Narrow" panose="020B0606020202030204" pitchFamily="34" charset="0"/>
              </a:rPr>
              <a:t>did </a:t>
            </a:r>
            <a:r>
              <a:rPr lang="en-US" sz="5200" b="1" dirty="0">
                <a:latin typeface="Arial Narrow" panose="020B0606020202030204" pitchFamily="34" charset="0"/>
              </a:rPr>
              <a:t>Lot</a:t>
            </a:r>
            <a:r>
              <a:rPr lang="en-US" sz="5200" b="1" dirty="0" smtClean="0">
                <a:latin typeface="Arial Narrow" panose="020B0606020202030204" pitchFamily="34" charset="0"/>
              </a:rPr>
              <a:t>.</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Genesis 13:10-13</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II Peter 2:7-8</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Genesis 19:12</a:t>
            </a:r>
            <a:endParaRPr lang="en-US" sz="52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370440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5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Not Needed</a:t>
            </a:r>
            <a:endParaRPr lang="en-US" sz="5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5400" b="1" dirty="0">
                <a:solidFill>
                  <a:schemeClr val="accent4">
                    <a:lumMod val="10000"/>
                  </a:schemeClr>
                </a:solidFill>
                <a:latin typeface="Arial Narrow" panose="020B0606020202030204" pitchFamily="34" charset="0"/>
              </a:rPr>
              <a:t>We do not need fathers today who will not restrain their children like </a:t>
            </a:r>
            <a:r>
              <a:rPr lang="en-US" sz="5400" b="1" dirty="0" smtClean="0">
                <a:solidFill>
                  <a:schemeClr val="accent4">
                    <a:lumMod val="10000"/>
                  </a:schemeClr>
                </a:solidFill>
                <a:latin typeface="Arial Narrow" panose="020B0606020202030204" pitchFamily="34" charset="0"/>
              </a:rPr>
              <a:t>Eli.</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I Samuel 2:12, 17, 24</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I Samuel 3:13 </a:t>
            </a:r>
            <a:r>
              <a:rPr lang="en-US" sz="5200" b="1" dirty="0" smtClean="0">
                <a:solidFill>
                  <a:schemeClr val="accent4">
                    <a:lumMod val="10000"/>
                  </a:schemeClr>
                </a:solidFill>
                <a:latin typeface="Arial Narrow" panose="020B0606020202030204" pitchFamily="34" charset="0"/>
              </a:rPr>
              <a:t>Eli</a:t>
            </a:r>
            <a:r>
              <a:rPr lang="en-US" sz="5200" b="1" dirty="0" smtClean="0">
                <a:solidFill>
                  <a:srgbClr val="FF0000"/>
                </a:solidFill>
                <a:latin typeface="Arial Narrow" panose="020B0606020202030204" pitchFamily="34" charset="0"/>
              </a:rPr>
              <a:t> </a:t>
            </a:r>
            <a:r>
              <a:rPr lang="en-US" sz="5200" b="1" dirty="0" smtClean="0">
                <a:solidFill>
                  <a:schemeClr val="accent4">
                    <a:lumMod val="10000"/>
                  </a:schemeClr>
                </a:solidFill>
                <a:latin typeface="Arial Narrow" panose="020B0606020202030204" pitchFamily="34" charset="0"/>
              </a:rPr>
              <a:t>“restrained them not”</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Proverbs 29:15, 17</a:t>
            </a:r>
            <a:endParaRPr lang="en-US" sz="52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222837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a:solidFill>
            <a:srgbClr val="000000"/>
          </a:solidFill>
        </p:spPr>
        <p:txBody>
          <a:bodyPr>
            <a:noAutofit/>
          </a:bodyPr>
          <a:lstStyle/>
          <a:p>
            <a:r>
              <a:rPr lang="en-US" sz="5000" b="1" dirty="0" smtClean="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rPr>
              <a:t>The Type Of Fathers Not Needed</a:t>
            </a:r>
            <a:endParaRPr lang="en-US" sz="5000" b="1" dirty="0">
              <a:solidFill>
                <a:schemeClr val="bg1"/>
              </a:solidFill>
              <a:effectLst>
                <a:outerShdw blurRad="38100" dist="38100" dir="2700000" algn="tl">
                  <a:srgbClr val="000000">
                    <a:alpha val="43137"/>
                  </a:srgbClr>
                </a:outerShdw>
              </a:effectLst>
              <a:latin typeface="Arial Narrow" panose="020B0606020202030204" pitchFamily="34" charset="0"/>
              <a:cs typeface="Aharoni" pitchFamily="2" charset="-79"/>
            </a:endParaRPr>
          </a:p>
        </p:txBody>
      </p:sp>
      <p:sp>
        <p:nvSpPr>
          <p:cNvPr id="3" name="TextBox 2"/>
          <p:cNvSpPr txBox="1"/>
          <p:nvPr/>
        </p:nvSpPr>
        <p:spPr>
          <a:xfrm>
            <a:off x="304800" y="1066800"/>
            <a:ext cx="8382000" cy="5791200"/>
          </a:xfrm>
          <a:prstGeom prst="rect">
            <a:avLst/>
          </a:prstGeom>
          <a:noFill/>
        </p:spPr>
        <p:txBody>
          <a:bodyPr wrap="square" rtlCol="0">
            <a:noAutofit/>
          </a:bodyPr>
          <a:lstStyle/>
          <a:p>
            <a:pPr algn="just">
              <a:buClr>
                <a:srgbClr val="FF0000"/>
              </a:buClr>
              <a:buSzPct val="106000"/>
              <a:buFont typeface="Wingdings" panose="05000000000000000000" pitchFamily="2" charset="2"/>
              <a:buChar char="F"/>
            </a:pPr>
            <a:r>
              <a:rPr lang="en-US" sz="4800" b="1" dirty="0">
                <a:latin typeface="Arial Narrow" panose="020B0606020202030204" pitchFamily="34" charset="0"/>
              </a:rPr>
              <a:t>We do not need fathers today who practice theft, deception, and dishonesty as did </a:t>
            </a:r>
            <a:r>
              <a:rPr lang="en-US" sz="4800" b="1" dirty="0" err="1">
                <a:latin typeface="Arial Narrow" panose="020B0606020202030204" pitchFamily="34" charset="0"/>
              </a:rPr>
              <a:t>Achan</a:t>
            </a:r>
            <a:r>
              <a:rPr lang="en-US" sz="4800" b="1" dirty="0">
                <a:latin typeface="Arial Narrow" panose="020B0606020202030204" pitchFamily="34" charset="0"/>
              </a:rPr>
              <a:t> in Joshua’s day</a:t>
            </a:r>
            <a:r>
              <a:rPr lang="en-US" sz="4800" b="1" dirty="0" smtClean="0">
                <a:latin typeface="Arial Narrow" panose="020B0606020202030204" pitchFamily="34" charset="0"/>
              </a:rPr>
              <a:t>.</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Joshua 6:2, 17-19</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Joshua 7:11</a:t>
            </a:r>
          </a:p>
          <a:p>
            <a:pPr algn="just">
              <a:buClr>
                <a:srgbClr val="FF0000"/>
              </a:buClr>
              <a:buSzPct val="106000"/>
              <a:buFont typeface="Wingdings" panose="05000000000000000000" pitchFamily="2" charset="2"/>
              <a:buChar char="F"/>
            </a:pPr>
            <a:r>
              <a:rPr lang="en-US" sz="5200" b="1" dirty="0" smtClean="0">
                <a:solidFill>
                  <a:srgbClr val="FF0000"/>
                </a:solidFill>
                <a:latin typeface="Arial Narrow" panose="020B0606020202030204" pitchFamily="34" charset="0"/>
              </a:rPr>
              <a:t>Joshua 7:21, 25-26</a:t>
            </a:r>
            <a:endParaRPr lang="en-US" sz="52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222837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8">
      <a:dk1>
        <a:srgbClr val="00004C"/>
      </a:dk1>
      <a:lt1>
        <a:srgbClr val="FFFFFF"/>
      </a:lt1>
      <a:dk2>
        <a:srgbClr val="00004C"/>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2107</TotalTime>
  <Words>642</Words>
  <Application>Microsoft Office PowerPoint</Application>
  <PresentationFormat>On-screen Show (4:3)</PresentationFormat>
  <Paragraphs>65</Paragraphs>
  <Slides>16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 Unicode MS</vt:lpstr>
      <vt:lpstr>AdLib BT</vt:lpstr>
      <vt:lpstr>Aharoni</vt:lpstr>
      <vt:lpstr>Arial</vt:lpstr>
      <vt:lpstr>Arial Black</vt:lpstr>
      <vt:lpstr>Arial Narrow</vt:lpstr>
      <vt:lpstr>Calibri</vt:lpstr>
      <vt:lpstr>Wingdings</vt:lpstr>
      <vt:lpstr>Office Theme</vt:lpstr>
      <vt:lpstr>PowerPoint Presentation</vt:lpstr>
      <vt:lpstr>PowerPoint Presentation</vt:lpstr>
      <vt:lpstr>Judges 2:8-15</vt:lpstr>
      <vt:lpstr>PowerPoint Presentation</vt:lpstr>
      <vt:lpstr>PowerPoint Presentation</vt:lpstr>
      <vt:lpstr>PowerPoint Presentation</vt:lpstr>
      <vt:lpstr>The Type Of Fathers Not Needed</vt:lpstr>
      <vt:lpstr>The Type Of Fathers Not Needed</vt:lpstr>
      <vt:lpstr>The Type Of Fathers Not Needed</vt:lpstr>
      <vt:lpstr>The Type Of Fathers Not Needed</vt:lpstr>
      <vt:lpstr>The Type Of Fathers Needed</vt:lpstr>
      <vt:lpstr>The Type Of Fathers Needed</vt:lpstr>
      <vt:lpstr>The Type Of Fathers Needed</vt:lpstr>
      <vt:lpstr>The Type Of Fathers Needed</vt:lpstr>
      <vt:lpstr>PowerPoint Presentation</vt:lpstr>
      <vt:lpstr>Are You Wayward?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Freddie T. Clayton</dc:creator>
  <cp:lastModifiedBy>Dunlap COC</cp:lastModifiedBy>
  <cp:revision>147</cp:revision>
  <dcterms:created xsi:type="dcterms:W3CDTF">2010-12-01T14:25:15Z</dcterms:created>
  <dcterms:modified xsi:type="dcterms:W3CDTF">2016-06-19T22:42:51Z</dcterms:modified>
</cp:coreProperties>
</file>