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64"/>
  </p:notesMasterIdLst>
  <p:sldIdLst>
    <p:sldId id="348" r:id="rId2"/>
    <p:sldId id="555" r:id="rId3"/>
    <p:sldId id="551" r:id="rId4"/>
    <p:sldId id="602" r:id="rId5"/>
    <p:sldId id="679" r:id="rId6"/>
    <p:sldId id="651" r:id="rId7"/>
    <p:sldId id="668" r:id="rId8"/>
    <p:sldId id="673" r:id="rId9"/>
    <p:sldId id="674" r:id="rId10"/>
    <p:sldId id="675" r:id="rId11"/>
    <p:sldId id="676" r:id="rId12"/>
    <p:sldId id="677" r:id="rId13"/>
    <p:sldId id="669" r:id="rId14"/>
    <p:sldId id="650" r:id="rId15"/>
    <p:sldId id="654" r:id="rId16"/>
    <p:sldId id="678" r:id="rId17"/>
    <p:sldId id="680" r:id="rId18"/>
    <p:sldId id="683" r:id="rId19"/>
    <p:sldId id="684" r:id="rId20"/>
    <p:sldId id="682" r:id="rId21"/>
    <p:sldId id="681" r:id="rId22"/>
    <p:sldId id="686" r:id="rId23"/>
    <p:sldId id="688" r:id="rId24"/>
    <p:sldId id="687" r:id="rId25"/>
    <p:sldId id="689" r:id="rId26"/>
    <p:sldId id="691" r:id="rId27"/>
    <p:sldId id="690" r:id="rId28"/>
    <p:sldId id="698" r:id="rId29"/>
    <p:sldId id="324" r:id="rId30"/>
    <p:sldId id="699" r:id="rId31"/>
    <p:sldId id="685" r:id="rId32"/>
    <p:sldId id="692" r:id="rId33"/>
    <p:sldId id="693" r:id="rId34"/>
    <p:sldId id="694" r:id="rId35"/>
    <p:sldId id="695" r:id="rId36"/>
    <p:sldId id="605" r:id="rId37"/>
    <p:sldId id="696" r:id="rId38"/>
    <p:sldId id="655" r:id="rId39"/>
    <p:sldId id="697" r:id="rId40"/>
    <p:sldId id="658" r:id="rId41"/>
    <p:sldId id="656" r:id="rId42"/>
    <p:sldId id="621" r:id="rId43"/>
    <p:sldId id="649" r:id="rId44"/>
    <p:sldId id="583" r:id="rId45"/>
    <p:sldId id="613" r:id="rId46"/>
    <p:sldId id="648" r:id="rId47"/>
    <p:sldId id="661" r:id="rId48"/>
    <p:sldId id="624" r:id="rId49"/>
    <p:sldId id="625" r:id="rId50"/>
    <p:sldId id="627" r:id="rId51"/>
    <p:sldId id="630" r:id="rId52"/>
    <p:sldId id="632" r:id="rId53"/>
    <p:sldId id="636" r:id="rId54"/>
    <p:sldId id="662" r:id="rId55"/>
    <p:sldId id="633" r:id="rId56"/>
    <p:sldId id="634" r:id="rId57"/>
    <p:sldId id="635" r:id="rId58"/>
    <p:sldId id="663" r:id="rId59"/>
    <p:sldId id="666" r:id="rId60"/>
    <p:sldId id="637" r:id="rId61"/>
    <p:sldId id="664" r:id="rId62"/>
    <p:sldId id="322" r:id="rId6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Black" pitchFamily="34" charset="0"/>
        <a:ea typeface="+mn-ea"/>
        <a:cs typeface="+mn-cs"/>
      </a:defRPr>
    </a:lvl1pPr>
    <a:lvl2pPr marL="457200" algn="l" rtl="0" eaLnBrk="0" fontAlgn="base" hangingPunct="0">
      <a:spcBef>
        <a:spcPct val="0"/>
      </a:spcBef>
      <a:spcAft>
        <a:spcPct val="0"/>
      </a:spcAft>
      <a:defRPr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kern="1200">
        <a:solidFill>
          <a:schemeClr val="tx1"/>
        </a:solidFill>
        <a:latin typeface="Arial Black" pitchFamily="34" charset="0"/>
        <a:ea typeface="+mn-ea"/>
        <a:cs typeface="+mn-cs"/>
      </a:defRPr>
    </a:lvl5pPr>
    <a:lvl6pPr marL="2286000" algn="l" defTabSz="914400" rtl="0" eaLnBrk="1" latinLnBrk="0" hangingPunct="1">
      <a:defRPr kern="1200">
        <a:solidFill>
          <a:schemeClr val="tx1"/>
        </a:solidFill>
        <a:latin typeface="Arial Black" pitchFamily="34" charset="0"/>
        <a:ea typeface="+mn-ea"/>
        <a:cs typeface="+mn-cs"/>
      </a:defRPr>
    </a:lvl6pPr>
    <a:lvl7pPr marL="2743200" algn="l" defTabSz="914400" rtl="0" eaLnBrk="1" latinLnBrk="0" hangingPunct="1">
      <a:defRPr kern="1200">
        <a:solidFill>
          <a:schemeClr val="tx1"/>
        </a:solidFill>
        <a:latin typeface="Arial Black" pitchFamily="34" charset="0"/>
        <a:ea typeface="+mn-ea"/>
        <a:cs typeface="+mn-cs"/>
      </a:defRPr>
    </a:lvl7pPr>
    <a:lvl8pPr marL="3200400" algn="l" defTabSz="914400" rtl="0" eaLnBrk="1" latinLnBrk="0" hangingPunct="1">
      <a:defRPr kern="1200">
        <a:solidFill>
          <a:schemeClr val="tx1"/>
        </a:solidFill>
        <a:latin typeface="Arial Black" pitchFamily="34" charset="0"/>
        <a:ea typeface="+mn-ea"/>
        <a:cs typeface="+mn-cs"/>
      </a:defRPr>
    </a:lvl8pPr>
    <a:lvl9pPr marL="3657600" algn="l" defTabSz="914400" rtl="0" eaLnBrk="1" latinLnBrk="0" hangingPunct="1">
      <a:defRPr kern="1200">
        <a:solidFill>
          <a:schemeClr val="tx1"/>
        </a:solidFill>
        <a:latin typeface="Arial Blac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3399"/>
    <a:srgbClr val="3333CC"/>
    <a:srgbClr val="FF3300"/>
    <a:srgbClr val="996633"/>
    <a:srgbClr val="996600"/>
    <a:srgbClr val="0000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6" autoAdjust="0"/>
    <p:restoredTop sz="94653" autoAdjust="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C9D0584-B3A0-4200-BE8C-EAF101DC02C7}" type="datetimeFigureOut">
              <a:rPr lang="en-US"/>
              <a:pPr>
                <a:defRPr/>
              </a:pPr>
              <a:t>5/22/2016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132078A-4FE0-4735-BF8E-5E16E68D2298}" type="slidenum">
              <a:rPr lang="en-US"/>
              <a:pPr>
                <a:defRPr/>
              </a:pPr>
              <a:t>‹#›</a:t>
            </a:fld>
            <a:endParaRPr lang="en-US"/>
          </a:p>
        </p:txBody>
      </p:sp>
    </p:spTree>
    <p:extLst>
      <p:ext uri="{BB962C8B-B14F-4D97-AF65-F5344CB8AC3E}">
        <p14:creationId xmlns:p14="http://schemas.microsoft.com/office/powerpoint/2010/main" val="2800251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125ECA-5749-4FF4-89B2-75CE6870636B}" type="slidenum">
              <a:rPr lang="en-US" smtClean="0"/>
              <a:pPr/>
              <a:t>1</a:t>
            </a:fld>
            <a:endParaRPr lang="en-US" dirty="0" smtClean="0"/>
          </a:p>
        </p:txBody>
      </p:sp>
    </p:spTree>
    <p:extLst>
      <p:ext uri="{BB962C8B-B14F-4D97-AF65-F5344CB8AC3E}">
        <p14:creationId xmlns:p14="http://schemas.microsoft.com/office/powerpoint/2010/main" val="241272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125ECA-5749-4FF4-89B2-75CE6870636B}" type="slidenum">
              <a:rPr lang="en-US" smtClean="0"/>
              <a:pPr/>
              <a:t>2</a:t>
            </a:fld>
            <a:endParaRPr lang="en-US" dirty="0" smtClean="0"/>
          </a:p>
        </p:txBody>
      </p:sp>
    </p:spTree>
    <p:extLst>
      <p:ext uri="{BB962C8B-B14F-4D97-AF65-F5344CB8AC3E}">
        <p14:creationId xmlns:p14="http://schemas.microsoft.com/office/powerpoint/2010/main" val="3875324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132078A-4FE0-4735-BF8E-5E16E68D2298}" type="slidenum">
              <a:rPr lang="en-US" smtClean="0"/>
              <a:pPr>
                <a:defRPr/>
              </a:pPr>
              <a:t>3</a:t>
            </a:fld>
            <a:endParaRPr lang="en-US"/>
          </a:p>
        </p:txBody>
      </p:sp>
    </p:spTree>
    <p:extLst>
      <p:ext uri="{BB962C8B-B14F-4D97-AF65-F5344CB8AC3E}">
        <p14:creationId xmlns:p14="http://schemas.microsoft.com/office/powerpoint/2010/main" val="2354761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B76CC2-E413-4D4C-87B1-2ED9E7E3145F}" type="slidenum">
              <a:rPr lang="en-US" smtClean="0"/>
              <a:pPr/>
              <a:t>28</a:t>
            </a:fld>
            <a:endParaRPr lang="en-US" smtClean="0"/>
          </a:p>
        </p:txBody>
      </p:sp>
    </p:spTree>
    <p:extLst>
      <p:ext uri="{BB962C8B-B14F-4D97-AF65-F5344CB8AC3E}">
        <p14:creationId xmlns:p14="http://schemas.microsoft.com/office/powerpoint/2010/main" val="2141000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4BF42E-C047-4174-B11D-EF1627EEC088}" type="slidenum">
              <a:rPr lang="en-US" smtClean="0"/>
              <a:pPr/>
              <a:t>29</a:t>
            </a:fld>
            <a:endParaRPr lang="en-US" smtClean="0"/>
          </a:p>
        </p:txBody>
      </p:sp>
    </p:spTree>
    <p:extLst>
      <p:ext uri="{BB962C8B-B14F-4D97-AF65-F5344CB8AC3E}">
        <p14:creationId xmlns:p14="http://schemas.microsoft.com/office/powerpoint/2010/main" val="2872302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11B050-AFF4-4754-BC67-A48E0D3DC5C9}" type="slidenum">
              <a:rPr lang="en-US" smtClean="0"/>
              <a:pPr/>
              <a:t>30</a:t>
            </a:fld>
            <a:endParaRPr lang="en-US" smtClean="0"/>
          </a:p>
        </p:txBody>
      </p:sp>
    </p:spTree>
    <p:extLst>
      <p:ext uri="{BB962C8B-B14F-4D97-AF65-F5344CB8AC3E}">
        <p14:creationId xmlns:p14="http://schemas.microsoft.com/office/powerpoint/2010/main" val="1377479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B76CC2-E413-4D4C-87B1-2ED9E7E3145F}" type="slidenum">
              <a:rPr lang="en-US" smtClean="0"/>
              <a:pPr/>
              <a:t>62</a:t>
            </a:fld>
            <a:endParaRPr lang="en-US" smtClean="0"/>
          </a:p>
        </p:txBody>
      </p:sp>
    </p:spTree>
    <p:extLst>
      <p:ext uri="{BB962C8B-B14F-4D97-AF65-F5344CB8AC3E}">
        <p14:creationId xmlns:p14="http://schemas.microsoft.com/office/powerpoint/2010/main" val="975978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560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256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027400-BDE1-450B-9AC9-C72F40CB26CC}" type="slidenum">
              <a:rPr lang="en-US"/>
              <a:pPr>
                <a:defRPr/>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1312AE-F59E-4934-AF07-75EDB415C98A}" type="slidenum">
              <a:rPr lang="en-US"/>
              <a:pPr>
                <a:defRP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BD4E5C-91DF-4E43-9593-102CDB9F2517}" type="slidenum">
              <a:rPr lang="en-US"/>
              <a:pPr>
                <a:defRPr/>
              </a:pPr>
              <a:t>‹#›</a:t>
            </a:fld>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64FE0D4-3F20-44F0-ACD5-190AE815D21F}" type="slidenum">
              <a:rPr lang="en-US"/>
              <a:pPr>
                <a:defRPr/>
              </a:pPr>
              <a:t>‹#›</a:t>
            </a:fld>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3C40D10-6CC5-4DEE-ADAD-CC883C708F5B}"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0E71DF-DC6C-4599-A9CF-F33C98B8FC60}" type="slidenum">
              <a:rPr lang="en-US"/>
              <a:pPr>
                <a:defRP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12F615-FF0A-42C3-A2D8-9966EF6A9052}" type="slidenum">
              <a:rPr lang="en-US"/>
              <a:pPr>
                <a:defRP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3AE97A-15AD-4E12-8E95-30F02FF782BA}" type="slidenum">
              <a:rPr lang="en-US"/>
              <a:pPr>
                <a:defRP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B939DEE-8A8F-4405-9417-8CBBED112438}" type="slidenum">
              <a:rPr lang="en-US"/>
              <a:pPr>
                <a:defRP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9BCD271-9BB3-4B07-B9A7-78C810C24964}" type="slidenum">
              <a:rPr lang="en-US"/>
              <a:pPr>
                <a:defRP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6C4BBF-F620-444F-A034-2C0ABF9A913E}" type="slidenum">
              <a:rPr lang="en-US"/>
              <a:pPr>
                <a:defRP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B7129C-DBF7-4B25-8A31-B3610DBE8997}" type="slidenum">
              <a:rPr lang="en-US"/>
              <a:pPr>
                <a:defRP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15F54C-1406-4E0E-A6C3-74326FA91CE6}" type="slidenum">
              <a:rPr lang="en-US"/>
              <a:pPr>
                <a:defRP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7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2838152D-ABFF-4675-92EC-D1AE21C8284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transition spd="med"/>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905000"/>
          </a:xfrm>
        </p:spPr>
        <p:txBody>
          <a:bodyPr>
            <a:normAutofit fontScale="90000"/>
          </a:bodyPr>
          <a:lstStyle/>
          <a:p>
            <a:pPr>
              <a:defRPr/>
            </a:pPr>
            <a:r>
              <a:rPr lang="en-US" sz="13800" dirty="0" smtClean="0">
                <a:effectLst>
                  <a:outerShdw blurRad="38100" dist="38100" dir="2700000" algn="tl">
                    <a:srgbClr val="000000">
                      <a:alpha val="43137"/>
                    </a:srgbClr>
                  </a:outerShdw>
                </a:effectLst>
                <a:latin typeface="Arial Black" pitchFamily="34" charset="0"/>
              </a:rPr>
              <a:t>Welcome</a:t>
            </a:r>
            <a:endParaRPr lang="en-US" dirty="0">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0" y="2057400"/>
            <a:ext cx="9144000" cy="3733800"/>
          </a:xfrm>
        </p:spPr>
        <p:txBody>
          <a:bodyPr>
            <a:normAutofit fontScale="92500" lnSpcReduction="10000"/>
          </a:bodyPr>
          <a:lstStyle/>
          <a:p>
            <a:pPr>
              <a:defRPr/>
            </a:pPr>
            <a:r>
              <a:rPr lang="en-US" sz="8000" dirty="0" smtClean="0">
                <a:solidFill>
                  <a:schemeClr val="tx2"/>
                </a:solidFill>
                <a:effectLst>
                  <a:outerShdw blurRad="38100" dist="38100" dir="2700000" algn="tl">
                    <a:srgbClr val="000000">
                      <a:alpha val="43137"/>
                    </a:srgbClr>
                  </a:outerShdw>
                </a:effectLst>
                <a:latin typeface="Arial Black" pitchFamily="34" charset="0"/>
              </a:rPr>
              <a:t>To The Services</a:t>
            </a:r>
          </a:p>
          <a:p>
            <a:pPr>
              <a:defRPr/>
            </a:pPr>
            <a:r>
              <a:rPr lang="en-US" sz="9400" dirty="0" smtClean="0">
                <a:solidFill>
                  <a:schemeClr val="tx2"/>
                </a:solidFill>
                <a:effectLst>
                  <a:outerShdw blurRad="38100" dist="38100" dir="2700000" algn="tl">
                    <a:srgbClr val="000000">
                      <a:alpha val="43137"/>
                    </a:srgbClr>
                  </a:outerShdw>
                </a:effectLst>
                <a:latin typeface="Arial Black" pitchFamily="34" charset="0"/>
              </a:rPr>
              <a:t>Of The </a:t>
            </a:r>
            <a:r>
              <a:rPr lang="en-US" sz="8500" dirty="0" smtClean="0">
                <a:solidFill>
                  <a:schemeClr val="tx2"/>
                </a:solidFill>
                <a:effectLst>
                  <a:outerShdw blurRad="38100" dist="38100" dir="2700000" algn="tl">
                    <a:srgbClr val="000000">
                      <a:alpha val="43137"/>
                    </a:srgbClr>
                  </a:outerShdw>
                </a:effectLst>
                <a:latin typeface="Arial Black" pitchFamily="34" charset="0"/>
              </a:rPr>
              <a:t>                                                                                                                                 </a:t>
            </a:r>
            <a:endParaRPr lang="en-US" sz="5800" dirty="0" smtClean="0">
              <a:solidFill>
                <a:schemeClr val="tx2"/>
              </a:solidFill>
              <a:effectLst>
                <a:outerShdw blurRad="38100" dist="38100" dir="2700000" algn="tl">
                  <a:srgbClr val="000000">
                    <a:alpha val="43137"/>
                  </a:srgbClr>
                </a:outerShdw>
              </a:effectLst>
              <a:latin typeface="Arial Black" pitchFamily="34" charset="0"/>
            </a:endParaRPr>
          </a:p>
          <a:p>
            <a:pPr>
              <a:defRPr/>
            </a:pPr>
            <a:r>
              <a:rPr lang="en-US" sz="5800" dirty="0" smtClean="0">
                <a:solidFill>
                  <a:schemeClr val="tx2"/>
                </a:solidFill>
                <a:effectLst>
                  <a:outerShdw blurRad="38100" dist="38100" dir="2700000" algn="tl">
                    <a:srgbClr val="000000">
                      <a:alpha val="43137"/>
                    </a:srgbClr>
                  </a:outerShdw>
                </a:effectLst>
                <a:latin typeface="Arial Black" pitchFamily="34" charset="0"/>
              </a:rPr>
              <a:t>Dunlap church of Christ                                                                                                                                                                                                                                                                                                                                                                                                                                                                                                                                                                                                                      </a:t>
            </a:r>
            <a:r>
              <a:rPr lang="en-US" sz="5200" dirty="0" smtClean="0">
                <a:solidFill>
                  <a:schemeClr val="tx2"/>
                </a:solidFill>
                <a:effectLst>
                  <a:outerShdw blurRad="38100" dist="38100" dir="2700000" algn="tl">
                    <a:srgbClr val="000000">
                      <a:alpha val="43137"/>
                    </a:srgbClr>
                  </a:outerShdw>
                </a:effectLst>
                <a:latin typeface="Arial Black" pitchFamily="34" charset="0"/>
              </a:rPr>
              <a:t>                       </a:t>
            </a:r>
            <a:endParaRPr lang="en-US" sz="5200" dirty="0">
              <a:solidFill>
                <a:schemeClr val="tx2"/>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228600" y="5791200"/>
            <a:ext cx="9677400" cy="708025"/>
          </a:xfrm>
          <a:prstGeom prst="rect">
            <a:avLst/>
          </a:prstGeom>
          <a:noFill/>
        </p:spPr>
        <p:txBody>
          <a:bodyPr>
            <a:spAutoFit/>
          </a:bodyPr>
          <a:lstStyle/>
          <a:p>
            <a:pPr algn="ctr">
              <a:defRPr/>
            </a:pPr>
            <a:r>
              <a:rPr lang="en-US" sz="4000" dirty="0">
                <a:solidFill>
                  <a:srgbClr val="FFFF00"/>
                </a:solidFill>
                <a:effectLst>
                  <a:outerShdw blurRad="38100" dist="38100" dir="2700000" algn="tl">
                    <a:srgbClr val="000000">
                      <a:alpha val="43137"/>
                    </a:srgbClr>
                  </a:outerShdw>
                </a:effectLst>
              </a:rPr>
              <a:t>We Are So Glad You Are Here!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800" decel="100000"/>
                                        <p:tgtEl>
                                          <p:spTgt spid="4">
                                            <p:txEl>
                                              <p:pRg st="0" end="0"/>
                                            </p:txEl>
                                          </p:spTgt>
                                        </p:tgtEl>
                                      </p:cBhvr>
                                    </p:animEffect>
                                    <p:anim calcmode="lin" valueType="num">
                                      <p:cBhvr>
                                        <p:cTn id="8"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2057400"/>
            <a:ext cx="5943600" cy="3447098"/>
          </a:xfrm>
          <a:prstGeom prst="rect">
            <a:avLst/>
          </a:prstGeom>
          <a:noFill/>
        </p:spPr>
        <p:txBody>
          <a:bodyPr wrap="square" rtlCol="0">
            <a:spAutoFit/>
          </a:bodyPr>
          <a:lstStyle/>
          <a:p>
            <a:pPr indent="0" algn="ctr">
              <a:spcBef>
                <a:spcPts val="0"/>
              </a:spcBef>
            </a:pPr>
            <a:r>
              <a:rPr lang="en-US" sz="4400" dirty="0" smtClean="0">
                <a:solidFill>
                  <a:srgbClr val="FF3300"/>
                </a:solidFill>
              </a:rPr>
              <a:t>“I </a:t>
            </a:r>
            <a:r>
              <a:rPr lang="en-US" sz="4400" dirty="0" smtClean="0">
                <a:solidFill>
                  <a:srgbClr val="FF3300"/>
                </a:solidFill>
              </a:rPr>
              <a:t>Would Not Give Two Cents For The Opportunity To Eat </a:t>
            </a:r>
            <a:r>
              <a:rPr lang="en-US" sz="4200" dirty="0" smtClean="0">
                <a:solidFill>
                  <a:srgbClr val="FF3300"/>
                </a:solidFill>
              </a:rPr>
              <a:t>The Lord’s </a:t>
            </a:r>
            <a:r>
              <a:rPr lang="en-US" sz="4200" dirty="0" smtClean="0">
                <a:solidFill>
                  <a:srgbClr val="FF3300"/>
                </a:solidFill>
              </a:rPr>
              <a:t>Supper”</a:t>
            </a:r>
            <a:endParaRPr lang="en-US" sz="4200" dirty="0" smtClean="0">
              <a:solidFill>
                <a:srgbClr val="FF3300"/>
              </a:solidFill>
            </a:endParaRPr>
          </a:p>
          <a:p>
            <a:pPr indent="0">
              <a:spcBef>
                <a:spcPts val="0"/>
              </a:spcBef>
            </a:pPr>
            <a:endParaRPr lang="en-US" sz="4400" dirty="0">
              <a:solidFill>
                <a:srgbClr val="FF33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2057400"/>
            <a:ext cx="5943600" cy="2800767"/>
          </a:xfrm>
          <a:prstGeom prst="rect">
            <a:avLst/>
          </a:prstGeom>
          <a:noFill/>
        </p:spPr>
        <p:txBody>
          <a:bodyPr wrap="square" rtlCol="0">
            <a:spAutoFit/>
          </a:bodyPr>
          <a:lstStyle/>
          <a:p>
            <a:pPr indent="0" algn="ctr">
              <a:spcBef>
                <a:spcPts val="0"/>
              </a:spcBef>
            </a:pPr>
            <a:r>
              <a:rPr lang="en-US" sz="4400" dirty="0" smtClean="0">
                <a:solidFill>
                  <a:srgbClr val="002060"/>
                </a:solidFill>
              </a:rPr>
              <a:t>“A </a:t>
            </a:r>
            <a:r>
              <a:rPr lang="en-US" sz="4400" dirty="0" smtClean="0">
                <a:solidFill>
                  <a:srgbClr val="002060"/>
                </a:solidFill>
              </a:rPr>
              <a:t>Little Smoking, Drinking, Dancing, And Cussing Never Hurt </a:t>
            </a:r>
            <a:r>
              <a:rPr lang="en-US" sz="4400" dirty="0" smtClean="0">
                <a:solidFill>
                  <a:srgbClr val="002060"/>
                </a:solidFill>
              </a:rPr>
              <a:t>Anybody”</a:t>
            </a:r>
            <a:endParaRPr lang="en-US" sz="4400"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76400" y="1905000"/>
            <a:ext cx="5867400" cy="3139321"/>
          </a:xfrm>
          <a:prstGeom prst="rect">
            <a:avLst/>
          </a:prstGeom>
          <a:noFill/>
        </p:spPr>
        <p:txBody>
          <a:bodyPr wrap="square" rtlCol="0">
            <a:normAutofit fontScale="92500" lnSpcReduction="10000"/>
          </a:bodyPr>
          <a:lstStyle/>
          <a:p>
            <a:pPr indent="0" algn="ctr">
              <a:spcBef>
                <a:spcPts val="0"/>
              </a:spcBef>
            </a:pPr>
            <a:r>
              <a:rPr lang="en-US" sz="6000" dirty="0" smtClean="0">
                <a:solidFill>
                  <a:srgbClr val="FF0000"/>
                </a:solidFill>
                <a:effectLst>
                  <a:outerShdw blurRad="38100" dist="38100" dir="2700000" algn="tl">
                    <a:srgbClr val="000000">
                      <a:alpha val="43137"/>
                    </a:srgbClr>
                  </a:outerShdw>
                </a:effectLst>
              </a:rPr>
              <a:t>“Better </a:t>
            </a:r>
            <a:r>
              <a:rPr lang="en-US" sz="6000" dirty="0" smtClean="0">
                <a:solidFill>
                  <a:srgbClr val="FF0000"/>
                </a:solidFill>
                <a:effectLst>
                  <a:outerShdw blurRad="38100" dist="38100" dir="2700000" algn="tl">
                    <a:srgbClr val="000000">
                      <a:alpha val="43137"/>
                    </a:srgbClr>
                  </a:outerShdw>
                </a:effectLst>
              </a:rPr>
              <a:t>To Be </a:t>
            </a:r>
            <a:r>
              <a:rPr lang="en-US" sz="5400" dirty="0" smtClean="0">
                <a:solidFill>
                  <a:srgbClr val="FF0000"/>
                </a:solidFill>
                <a:effectLst>
                  <a:outerShdw blurRad="38100" dist="38100" dir="2700000" algn="tl">
                    <a:srgbClr val="000000">
                      <a:alpha val="43137"/>
                    </a:srgbClr>
                  </a:outerShdw>
                </a:effectLst>
              </a:rPr>
              <a:t>Rich &amp; Wicked </a:t>
            </a:r>
            <a:r>
              <a:rPr lang="en-US" sz="6500" dirty="0" smtClean="0">
                <a:solidFill>
                  <a:srgbClr val="FF0000"/>
                </a:solidFill>
                <a:effectLst>
                  <a:outerShdw blurRad="38100" dist="38100" dir="2700000" algn="tl">
                    <a:srgbClr val="000000">
                      <a:alpha val="43137"/>
                    </a:srgbClr>
                  </a:outerShdw>
                </a:effectLst>
              </a:rPr>
              <a:t>Than Poor</a:t>
            </a:r>
            <a:r>
              <a:rPr lang="en-US" sz="5800" dirty="0" smtClean="0">
                <a:solidFill>
                  <a:srgbClr val="FF0000"/>
                </a:solidFill>
                <a:effectLst>
                  <a:outerShdw blurRad="38100" dist="38100" dir="2700000" algn="tl">
                    <a:srgbClr val="000000">
                      <a:alpha val="43137"/>
                    </a:srgbClr>
                  </a:outerShdw>
                </a:effectLst>
              </a:rPr>
              <a:t>  </a:t>
            </a:r>
            <a:r>
              <a:rPr lang="en-US" sz="5600" dirty="0" smtClean="0">
                <a:solidFill>
                  <a:srgbClr val="FF0000"/>
                </a:solidFill>
                <a:effectLst>
                  <a:outerShdw blurRad="38100" dist="38100" dir="2700000" algn="tl">
                    <a:srgbClr val="000000">
                      <a:alpha val="43137"/>
                    </a:srgbClr>
                  </a:outerShdw>
                </a:effectLst>
              </a:rPr>
              <a:t>And </a:t>
            </a:r>
            <a:r>
              <a:rPr lang="en-US" sz="5600" dirty="0" smtClean="0">
                <a:solidFill>
                  <a:srgbClr val="FF0000"/>
                </a:solidFill>
                <a:effectLst>
                  <a:outerShdw blurRad="38100" dist="38100" dir="2700000" algn="tl">
                    <a:srgbClr val="000000">
                      <a:alpha val="43137"/>
                    </a:srgbClr>
                  </a:outerShdw>
                </a:effectLst>
              </a:rPr>
              <a:t>Righteous”</a:t>
            </a:r>
            <a:endParaRPr lang="en-US" sz="5400" dirty="0">
              <a:solidFill>
                <a:srgbClr val="FF000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up)">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524000" y="1905000"/>
            <a:ext cx="6096000" cy="3048000"/>
          </a:xfrm>
          <a:prstGeom prst="rect">
            <a:avLst/>
          </a:prstGeom>
          <a:noFill/>
        </p:spPr>
        <p:txBody>
          <a:bodyPr wrap="square" rtlCol="0">
            <a:normAutofit lnSpcReduction="10000"/>
          </a:bodyPr>
          <a:lstStyle/>
          <a:p>
            <a:pPr algn="ctr"/>
            <a:r>
              <a:rPr lang="en-US" sz="6600" dirty="0" smtClean="0">
                <a:solidFill>
                  <a:srgbClr val="333399"/>
                </a:solidFill>
                <a:effectLst>
                  <a:outerShdw blurRad="38100" dist="38100" dir="2700000" algn="tl">
                    <a:srgbClr val="000000">
                      <a:alpha val="43137"/>
                    </a:srgbClr>
                  </a:outerShdw>
                </a:effectLst>
              </a:rPr>
              <a:t>“The </a:t>
            </a:r>
            <a:r>
              <a:rPr lang="en-US" sz="6600" dirty="0" smtClean="0">
                <a:solidFill>
                  <a:srgbClr val="333399"/>
                </a:solidFill>
                <a:effectLst>
                  <a:outerShdw blurRad="38100" dist="38100" dir="2700000" algn="tl">
                    <a:srgbClr val="000000">
                      <a:alpha val="43137"/>
                    </a:srgbClr>
                  </a:outerShdw>
                </a:effectLst>
              </a:rPr>
              <a:t>Uselessness Of </a:t>
            </a:r>
            <a:r>
              <a:rPr lang="en-US" sz="6600" dirty="0" smtClean="0">
                <a:solidFill>
                  <a:srgbClr val="333399"/>
                </a:solidFill>
                <a:effectLst>
                  <a:outerShdw blurRad="38100" dist="38100" dir="2700000" algn="tl">
                    <a:srgbClr val="000000">
                      <a:alpha val="43137"/>
                    </a:srgbClr>
                  </a:outerShdw>
                </a:effectLst>
              </a:rPr>
              <a:t>Prayer”</a:t>
            </a:r>
            <a:endParaRPr lang="en-US" sz="6600" dirty="0">
              <a:solidFill>
                <a:srgbClr val="333399"/>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95400"/>
            <a:ext cx="8610600" cy="5201424"/>
          </a:xfrm>
          <a:prstGeom prst="rect">
            <a:avLst/>
          </a:prstGeom>
          <a:noFill/>
        </p:spPr>
        <p:txBody>
          <a:bodyPr wrap="square" rtlCol="0">
            <a:spAutoFit/>
          </a:bodyPr>
          <a:lstStyle/>
          <a:p>
            <a:pPr algn="ctr"/>
            <a:r>
              <a:rPr lang="en-US" sz="6400" dirty="0" smtClean="0">
                <a:effectLst>
                  <a:outerShdw blurRad="38100" dist="38100" dir="2700000" algn="tl">
                    <a:srgbClr val="000000">
                      <a:alpha val="43137"/>
                    </a:srgbClr>
                  </a:outerShdw>
                </a:effectLst>
              </a:rPr>
              <a:t>Could you imagine </a:t>
            </a:r>
            <a:r>
              <a:rPr lang="en-US" sz="6100" dirty="0" smtClean="0">
                <a:effectLst>
                  <a:outerShdw blurRad="38100" dist="38100" dir="2700000" algn="tl">
                    <a:srgbClr val="000000">
                      <a:alpha val="43137"/>
                    </a:srgbClr>
                  </a:outerShdw>
                </a:effectLst>
              </a:rPr>
              <a:t>such gall, the sheer </a:t>
            </a:r>
            <a:r>
              <a:rPr lang="en-US" sz="6700" dirty="0" smtClean="0">
                <a:effectLst>
                  <a:outerShdw blurRad="38100" dist="38100" dir="2700000" algn="tl">
                    <a:srgbClr val="000000">
                      <a:alpha val="43137"/>
                    </a:srgbClr>
                  </a:outerShdw>
                </a:effectLst>
              </a:rPr>
              <a:t>nerve, and unholy </a:t>
            </a:r>
            <a:r>
              <a:rPr lang="en-US" sz="6900" dirty="0" smtClean="0">
                <a:effectLst>
                  <a:outerShdw blurRad="38100" dist="38100" dir="2700000" algn="tl">
                    <a:srgbClr val="000000">
                      <a:alpha val="43137"/>
                    </a:srgbClr>
                  </a:outerShdw>
                </a:effectLst>
              </a:rPr>
              <a:t>attitudes coming </a:t>
            </a:r>
            <a:r>
              <a:rPr lang="en-US" sz="7100" dirty="0" smtClean="0">
                <a:effectLst>
                  <a:outerShdw blurRad="38100" dist="38100" dir="2700000" algn="tl">
                    <a:srgbClr val="000000">
                      <a:alpha val="43137"/>
                    </a:srgbClr>
                  </a:outerShdw>
                </a:effectLst>
              </a:rPr>
              <a:t>from the pulpit? </a:t>
            </a:r>
          </a:p>
        </p:txBody>
      </p:sp>
      <p:sp>
        <p:nvSpPr>
          <p:cNvPr id="3" name="Rounded Rectangle 2"/>
          <p:cNvSpPr/>
          <p:nvPr/>
        </p:nvSpPr>
        <p:spPr bwMode="auto">
          <a:xfrm>
            <a:off x="381000" y="228600"/>
            <a:ext cx="8382000" cy="1143000"/>
          </a:xfrm>
          <a:prstGeom prst="roundRect">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0" b="0" i="0" u="none" strike="noStrike" cap="none" normalizeH="0" baseline="0" dirty="0" smtClean="0">
                <a:ln>
                  <a:noFill/>
                </a:ln>
                <a:solidFill>
                  <a:srgbClr val="002060"/>
                </a:solidFill>
                <a:effectLst>
                  <a:outerShdw blurRad="38100" dist="38100" dir="2700000" algn="tl">
                    <a:srgbClr val="000000">
                      <a:alpha val="43137"/>
                    </a:srgbClr>
                  </a:outerShdw>
                </a:effectLst>
              </a:rPr>
              <a:t>Well I Never…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3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8610600" cy="877163"/>
          </a:xfrm>
          <a:prstGeom prst="rect">
            <a:avLst/>
          </a:prstGeom>
          <a:solidFill>
            <a:schemeClr val="tx2"/>
          </a:solidFill>
        </p:spPr>
        <p:txBody>
          <a:bodyPr wrap="square" rtlCol="0">
            <a:spAutoFit/>
          </a:bodyPr>
          <a:lstStyle/>
          <a:p>
            <a:pPr algn="ctr"/>
            <a:r>
              <a:rPr lang="en-US" sz="5100" dirty="0" smtClean="0">
                <a:solidFill>
                  <a:srgbClr val="002060"/>
                </a:solidFill>
              </a:rPr>
              <a:t>But What Did Paul Say?</a:t>
            </a:r>
            <a:endParaRPr lang="en-US" sz="5100" dirty="0">
              <a:solidFill>
                <a:srgbClr val="002060"/>
              </a:solidFill>
            </a:endParaRPr>
          </a:p>
        </p:txBody>
      </p:sp>
      <p:sp>
        <p:nvSpPr>
          <p:cNvPr id="6" name="TextBox 5"/>
          <p:cNvSpPr txBox="1"/>
          <p:nvPr/>
        </p:nvSpPr>
        <p:spPr>
          <a:xfrm>
            <a:off x="381000" y="1219200"/>
            <a:ext cx="8382000" cy="5232202"/>
          </a:xfrm>
          <a:prstGeom prst="rect">
            <a:avLst/>
          </a:prstGeom>
          <a:noFill/>
        </p:spPr>
        <p:txBody>
          <a:bodyPr wrap="square" rtlCol="0">
            <a:spAutoFit/>
          </a:bodyPr>
          <a:lstStyle/>
          <a:p>
            <a:pPr algn="just"/>
            <a:r>
              <a:rPr lang="en-US" sz="4400" b="1" dirty="0" smtClean="0">
                <a:effectLst>
                  <a:outerShdw blurRad="38100" dist="38100" dir="2700000" algn="tl">
                    <a:srgbClr val="000000">
                      <a:alpha val="43137"/>
                    </a:srgbClr>
                  </a:outerShdw>
                </a:effectLst>
              </a:rPr>
              <a:t>“Ye are our epistle written </a:t>
            </a:r>
            <a:r>
              <a:rPr lang="en-US" sz="4600" b="1" dirty="0" smtClean="0">
                <a:effectLst>
                  <a:outerShdw blurRad="38100" dist="38100" dir="2700000" algn="tl">
                    <a:srgbClr val="000000">
                      <a:alpha val="43137"/>
                    </a:srgbClr>
                  </a:outerShdw>
                </a:effectLst>
              </a:rPr>
              <a:t>in our hearts, known and read of all men:” </a:t>
            </a:r>
          </a:p>
          <a:p>
            <a:pPr algn="r"/>
            <a:r>
              <a:rPr lang="en-US" sz="4400" b="1" dirty="0" smtClean="0">
                <a:solidFill>
                  <a:srgbClr val="FFFF00"/>
                </a:solidFill>
              </a:rPr>
              <a:t>     </a:t>
            </a:r>
            <a:r>
              <a:rPr lang="en-US" sz="6000" b="1" dirty="0" smtClean="0">
                <a:solidFill>
                  <a:srgbClr val="FFFF00"/>
                </a:solidFill>
                <a:effectLst>
                  <a:outerShdw blurRad="38100" dist="38100" dir="2700000" algn="tl">
                    <a:srgbClr val="000000">
                      <a:alpha val="43137"/>
                    </a:srgbClr>
                  </a:outerShdw>
                </a:effectLst>
              </a:rPr>
              <a:t>II Corinthians 3:2</a:t>
            </a:r>
          </a:p>
          <a:p>
            <a:pPr algn="ctr"/>
            <a:r>
              <a:rPr lang="en-US" sz="6900" b="1" u="sng" dirty="0" smtClean="0">
                <a:effectLst>
                  <a:outerShdw blurRad="38100" dist="38100" dir="2700000" algn="tl">
                    <a:srgbClr val="000000">
                      <a:alpha val="43137"/>
                    </a:srgbClr>
                  </a:outerShdw>
                </a:effectLst>
              </a:rPr>
              <a:t>We preach by the way we live!</a:t>
            </a:r>
            <a:endParaRPr lang="en-US" sz="6900" b="1" u="sng" dirty="0" smtClean="0">
              <a:solidFill>
                <a:srgbClr val="FFFF0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nodeType="clickEffect">
                                  <p:stCondLst>
                                    <p:cond delay="0"/>
                                  </p:stCondLst>
                                  <p:iterate type="lt">
                                    <p:tmPct val="10000"/>
                                  </p:iterate>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1000"/>
                                        <p:tgtEl>
                                          <p:spTgt spid="6">
                                            <p:txEl>
                                              <p:pRg st="2" end="2"/>
                                            </p:txEl>
                                          </p:spTgt>
                                        </p:tgtEl>
                                      </p:cBhvr>
                                    </p:animEffect>
                                    <p:anim calcmode="lin" valueType="num">
                                      <p:cBhvr>
                                        <p:cTn id="16" dur="1000" fill="hold"/>
                                        <p:tgtEl>
                                          <p:spTgt spid="6">
                                            <p:txEl>
                                              <p:pRg st="2" end="2"/>
                                            </p:txEl>
                                          </p:spTgt>
                                        </p:tgtEl>
                                        <p:attrNameLst>
                                          <p:attrName>ppt_x</p:attrName>
                                        </p:attrNameLst>
                                      </p:cBhvr>
                                      <p:tavLst>
                                        <p:tav tm="0">
                                          <p:val>
                                            <p:strVal val="#ppt_x-.1"/>
                                          </p:val>
                                        </p:tav>
                                        <p:tav tm="100000">
                                          <p:val>
                                            <p:strVal val="#ppt_x"/>
                                          </p:val>
                                        </p:tav>
                                      </p:tavLst>
                                    </p:anim>
                                    <p:anim calcmode="lin" valueType="num">
                                      <p:cBhvr>
                                        <p:cTn id="17" dur="10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381000" y="1600199"/>
            <a:ext cx="8534400" cy="5257801"/>
          </a:xfrm>
          <a:prstGeom prst="rect">
            <a:avLst/>
          </a:prstGeom>
          <a:noFill/>
        </p:spPr>
        <p:txBody>
          <a:bodyPr wrap="square" rtlCol="0">
            <a:normAutofit fontScale="85000" lnSpcReduction="10000"/>
          </a:bodyPr>
          <a:lstStyle/>
          <a:p>
            <a:pPr indent="0" algn="just">
              <a:spcBef>
                <a:spcPts val="0"/>
              </a:spcBef>
              <a:buClr>
                <a:srgbClr val="FFFF00"/>
              </a:buClr>
              <a:buSzPct val="110000"/>
              <a:buFont typeface="Wingdings 2" pitchFamily="18" charset="2"/>
              <a:buChar char="C"/>
            </a:pPr>
            <a:r>
              <a:rPr lang="en-US" sz="7800" b="1" dirty="0" smtClean="0">
                <a:effectLst>
                  <a:outerShdw blurRad="38100" dist="38100" dir="2700000" algn="tl">
                    <a:srgbClr val="000000">
                      <a:alpha val="43137"/>
                    </a:srgbClr>
                  </a:outerShdw>
                </a:effectLst>
              </a:rPr>
              <a:t>Those sermons are preached, </a:t>
            </a:r>
          </a:p>
          <a:p>
            <a:pPr indent="0" algn="just">
              <a:spcBef>
                <a:spcPts val="0"/>
              </a:spcBef>
              <a:buClr>
                <a:srgbClr val="FFFF00"/>
              </a:buClr>
              <a:buSzPct val="110000"/>
              <a:buFont typeface="Wingdings 2" pitchFamily="18" charset="2"/>
              <a:buChar char="C"/>
            </a:pPr>
            <a:r>
              <a:rPr lang="en-US" sz="5600" b="1" dirty="0" smtClean="0">
                <a:effectLst>
                  <a:outerShdw blurRad="38100" dist="38100" dir="2700000" algn="tl">
                    <a:srgbClr val="000000">
                      <a:alpha val="43137"/>
                    </a:srgbClr>
                  </a:outerShdw>
                </a:effectLst>
              </a:rPr>
              <a:t>Are preached </a:t>
            </a:r>
            <a:r>
              <a:rPr lang="en-US" sz="6500" b="1" u="sng" dirty="0" smtClean="0">
                <a:effectLst>
                  <a:outerShdw blurRad="38100" dist="38100" dir="2700000" algn="tl">
                    <a:srgbClr val="000000">
                      <a:alpha val="43137"/>
                    </a:srgbClr>
                  </a:outerShdw>
                </a:effectLst>
              </a:rPr>
              <a:t>OFTEN,</a:t>
            </a:r>
            <a:r>
              <a:rPr lang="en-US" sz="5200" b="1" dirty="0" smtClean="0">
                <a:effectLst>
                  <a:outerShdw blurRad="38100" dist="38100" dir="2700000" algn="tl">
                    <a:srgbClr val="000000">
                      <a:alpha val="43137"/>
                    </a:srgbClr>
                  </a:outerShdw>
                </a:effectLst>
              </a:rPr>
              <a:t> </a:t>
            </a:r>
          </a:p>
          <a:p>
            <a:pPr indent="0" algn="just">
              <a:spcBef>
                <a:spcPts val="0"/>
              </a:spcBef>
              <a:buClr>
                <a:srgbClr val="FFFF00"/>
              </a:buClr>
              <a:buSzPct val="110000"/>
              <a:buFont typeface="Wingdings 2" pitchFamily="18" charset="2"/>
              <a:buChar char="C"/>
            </a:pPr>
            <a:r>
              <a:rPr lang="en-US" sz="5200" b="1" dirty="0" smtClean="0">
                <a:effectLst>
                  <a:outerShdw blurRad="38100" dist="38100" dir="2700000" algn="tl">
                    <a:srgbClr val="000000">
                      <a:alpha val="43137"/>
                    </a:srgbClr>
                  </a:outerShdw>
                </a:effectLst>
              </a:rPr>
              <a:t>Some even preached </a:t>
            </a:r>
            <a:r>
              <a:rPr lang="en-US" sz="8000" b="1" dirty="0" smtClean="0">
                <a:effectLst>
                  <a:outerShdw blurRad="38100" dist="38100" dir="2700000" algn="tl">
                    <a:srgbClr val="000000">
                      <a:alpha val="43137"/>
                    </a:srgbClr>
                  </a:outerShdw>
                </a:effectLst>
              </a:rPr>
              <a:t>DAILY!   </a:t>
            </a:r>
            <a:endParaRPr lang="en-US" sz="8000" dirty="0" smtClean="0">
              <a:effectLst>
                <a:outerShdw blurRad="38100" dist="38100" dir="2700000" algn="tl">
                  <a:srgbClr val="000000">
                    <a:alpha val="43137"/>
                  </a:srgbClr>
                </a:outerShdw>
              </a:effectLst>
            </a:endParaRPr>
          </a:p>
        </p:txBody>
      </p:sp>
      <p:sp>
        <p:nvSpPr>
          <p:cNvPr id="5" name="TextBox 4"/>
          <p:cNvSpPr txBox="1"/>
          <p:nvPr/>
        </p:nvSpPr>
        <p:spPr>
          <a:xfrm>
            <a:off x="228600" y="228601"/>
            <a:ext cx="8458200" cy="1323439"/>
          </a:xfrm>
          <a:prstGeom prst="rect">
            <a:avLst/>
          </a:prstGeom>
          <a:solidFill>
            <a:schemeClr val="tx2"/>
          </a:solidFill>
        </p:spPr>
        <p:txBody>
          <a:bodyPr wrap="square" rtlCol="0">
            <a:spAutoFit/>
          </a:bodyPr>
          <a:lstStyle/>
          <a:p>
            <a:pPr algn="ctr"/>
            <a:r>
              <a:rPr lang="en-US" sz="8000" dirty="0" smtClean="0">
                <a:solidFill>
                  <a:srgbClr val="002060"/>
                </a:solidFill>
                <a:effectLst>
                  <a:outerShdw blurRad="38100" dist="38100" dir="2700000" algn="tl">
                    <a:srgbClr val="000000">
                      <a:alpha val="43137"/>
                    </a:srgbClr>
                  </a:outerShdw>
                </a:effectLst>
              </a:rPr>
              <a:t>Therefore…</a:t>
            </a:r>
            <a:endParaRPr lang="en-US" sz="8000" dirty="0">
              <a:solidFill>
                <a:srgbClr val="00206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47801"/>
            <a:ext cx="8686800" cy="5410200"/>
          </a:xfrm>
          <a:prstGeom prst="rect">
            <a:avLst/>
          </a:prstGeom>
          <a:noFill/>
        </p:spPr>
        <p:txBody>
          <a:bodyPr wrap="square" rtlCol="0">
            <a:normAutofit/>
          </a:bodyPr>
          <a:lstStyle/>
          <a:p>
            <a:pPr indent="0" algn="just">
              <a:spcBef>
                <a:spcPts val="0"/>
              </a:spcBef>
              <a:buClr>
                <a:srgbClr val="FFFF00"/>
              </a:buClr>
              <a:buSzPct val="110000"/>
              <a:buFont typeface="Wingdings 2" pitchFamily="18" charset="2"/>
              <a:buChar char="C"/>
            </a:pPr>
            <a:r>
              <a:rPr lang="en-US" sz="4400" b="1" dirty="0" smtClean="0">
                <a:effectLst>
                  <a:outerShdw blurRad="38100" dist="38100" dir="2700000" algn="tl">
                    <a:srgbClr val="000000">
                      <a:alpha val="43137"/>
                    </a:srgbClr>
                  </a:outerShdw>
                </a:effectLst>
              </a:rPr>
              <a:t>All the eloquence in the world is nothing more than a </a:t>
            </a:r>
            <a:r>
              <a:rPr lang="en-US" sz="4400" dirty="0" smtClean="0">
                <a:effectLst>
                  <a:outerShdw blurRad="38100" dist="38100" dir="2700000" algn="tl">
                    <a:srgbClr val="000000">
                      <a:alpha val="43137"/>
                    </a:srgbClr>
                  </a:outerShdw>
                </a:effectLst>
              </a:rPr>
              <a:t>con job when the proof of deeds are not also present.</a:t>
            </a:r>
          </a:p>
          <a:p>
            <a:pPr indent="0" algn="just">
              <a:spcBef>
                <a:spcPts val="0"/>
              </a:spcBef>
              <a:buClr>
                <a:srgbClr val="FFFF00"/>
              </a:buClr>
              <a:buSzPct val="110000"/>
              <a:buFont typeface="Wingdings 2" pitchFamily="18" charset="2"/>
              <a:buChar char="C"/>
            </a:pPr>
            <a:r>
              <a:rPr lang="en-US" sz="4800" dirty="0" smtClean="0">
                <a:effectLst>
                  <a:outerShdw blurRad="38100" dist="38100" dir="2700000" algn="tl">
                    <a:srgbClr val="000000">
                      <a:alpha val="43137"/>
                    </a:srgbClr>
                  </a:outerShdw>
                </a:effectLst>
              </a:rPr>
              <a:t>Do we subscribe to one code of conduct </a:t>
            </a:r>
            <a:r>
              <a:rPr lang="en-US" sz="4800" dirty="0" smtClean="0">
                <a:solidFill>
                  <a:srgbClr val="FFFF00"/>
                </a:solidFill>
                <a:effectLst>
                  <a:outerShdw blurRad="38100" dist="38100" dir="2700000" algn="tl">
                    <a:srgbClr val="000000">
                      <a:alpha val="43137"/>
                    </a:srgbClr>
                  </a:outerShdw>
                </a:effectLst>
              </a:rPr>
              <a:t>in word </a:t>
            </a:r>
            <a:r>
              <a:rPr lang="en-US" sz="4800" dirty="0" smtClean="0">
                <a:effectLst>
                  <a:outerShdw blurRad="38100" dist="38100" dir="2700000" algn="tl">
                    <a:srgbClr val="000000">
                      <a:alpha val="43137"/>
                    </a:srgbClr>
                  </a:outerShdw>
                </a:effectLst>
              </a:rPr>
              <a:t>but another </a:t>
            </a:r>
            <a:r>
              <a:rPr lang="en-US" sz="4800" dirty="0" smtClean="0">
                <a:solidFill>
                  <a:srgbClr val="FFFF00"/>
                </a:solidFill>
                <a:effectLst>
                  <a:outerShdw blurRad="38100" dist="38100" dir="2700000" algn="tl">
                    <a:srgbClr val="000000">
                      <a:alpha val="43137"/>
                    </a:srgbClr>
                  </a:outerShdw>
                </a:effectLst>
              </a:rPr>
              <a:t>in deed</a:t>
            </a:r>
            <a:r>
              <a:rPr lang="en-US" sz="4800" dirty="0" smtClean="0">
                <a:effectLst>
                  <a:outerShdw blurRad="38100" dist="38100" dir="2700000" algn="tl">
                    <a:srgbClr val="000000">
                      <a:alpha val="43137"/>
                    </a:srgbClr>
                  </a:outerShdw>
                </a:effectLst>
              </a:rPr>
              <a:t>?</a:t>
            </a:r>
          </a:p>
        </p:txBody>
      </p:sp>
      <p:sp>
        <p:nvSpPr>
          <p:cNvPr id="5" name="TextBox 4"/>
          <p:cNvSpPr txBox="1"/>
          <p:nvPr/>
        </p:nvSpPr>
        <p:spPr>
          <a:xfrm>
            <a:off x="304800" y="228600"/>
            <a:ext cx="8610600" cy="1200329"/>
          </a:xfrm>
          <a:prstGeom prst="rect">
            <a:avLst/>
          </a:prstGeom>
          <a:solidFill>
            <a:schemeClr val="tx2"/>
          </a:solidFill>
        </p:spPr>
        <p:txBody>
          <a:bodyPr wrap="square" rtlCol="0">
            <a:spAutoFit/>
          </a:bodyPr>
          <a:lstStyle/>
          <a:p>
            <a:pPr algn="ctr"/>
            <a:r>
              <a:rPr lang="en-US" sz="7200" dirty="0" smtClean="0">
                <a:solidFill>
                  <a:srgbClr val="002060"/>
                </a:solidFill>
              </a:rPr>
              <a:t>Think Seriously!</a:t>
            </a:r>
            <a:endParaRPr lang="en-US" sz="7200"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from="(-#ppt_w/2)" to="(#ppt_x)" calcmode="lin" valueType="num">
                                      <p:cBhvr>
                                        <p:cTn id="7" dur="300" fill="hold">
                                          <p:stCondLst>
                                            <p:cond delay="0"/>
                                          </p:stCondLst>
                                        </p:cTn>
                                        <p:tgtEl>
                                          <p:spTgt spid="4">
                                            <p:txEl>
                                              <p:pRg st="0" end="0"/>
                                            </p:txEl>
                                          </p:spTgt>
                                        </p:tgtEl>
                                        <p:attrNameLst>
                                          <p:attrName>ppt_x</p:attrName>
                                        </p:attrNameLst>
                                      </p:cBhvr>
                                    </p:anim>
                                    <p:anim from="0" to="-1.0" calcmode="lin" valueType="num">
                                      <p:cBhvr>
                                        <p:cTn id="8" dur="100" decel="50000" autoRev="1" fill="hold">
                                          <p:stCondLst>
                                            <p:cond delay="300"/>
                                          </p:stCondLst>
                                        </p:cTn>
                                        <p:tgtEl>
                                          <p:spTgt spid="4">
                                            <p:txEl>
                                              <p:pRg st="0" end="0"/>
                                            </p:txEl>
                                          </p:spTgt>
                                        </p:tgtEl>
                                        <p:attrNameLst>
                                          <p:attrName>xshear</p:attrName>
                                        </p:attrNameLst>
                                      </p:cBhvr>
                                    </p:anim>
                                    <p:animScale>
                                      <p:cBhvr>
                                        <p:cTn id="9" dur="100" decel="100000" autoRev="1" fill="hold">
                                          <p:stCondLst>
                                            <p:cond delay="300"/>
                                          </p:stCondLst>
                                        </p:cTn>
                                        <p:tgtEl>
                                          <p:spTgt spid="4">
                                            <p:txEl>
                                              <p:pRg st="0" end="0"/>
                                            </p:txEl>
                                          </p:spTgt>
                                        </p:tgtEl>
                                      </p:cBhvr>
                                      <p:from x="100000" y="100000"/>
                                      <p:to x="80000" y="100000"/>
                                    </p:animScale>
                                    <p:anim by="(#ppt_h/3+#ppt_w*0.1)" calcmode="lin" valueType="num">
                                      <p:cBhvr additive="sum">
                                        <p:cTn id="10" dur="100" decel="100000" autoRev="1" fill="hold">
                                          <p:stCondLst>
                                            <p:cond delay="300"/>
                                          </p:stCondLst>
                                        </p:cTn>
                                        <p:tgtEl>
                                          <p:spTgt spid="4">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nodeType="clickEffect">
                                  <p:stCondLst>
                                    <p:cond delay="0"/>
                                  </p:stCondLst>
                                  <p:iterate type="lt">
                                    <p:tmPct val="10000"/>
                                  </p:iterate>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anim calcmode="lin" valueType="num">
                                      <p:cBhvr>
                                        <p:cTn id="16" dur="5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17"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a:solidFill>
            <a:schemeClr val="tx1"/>
          </a:solidFill>
        </p:spPr>
        <p:txBody>
          <a:bodyPr/>
          <a:lstStyle/>
          <a:p>
            <a:r>
              <a:rPr lang="en-US" sz="4600" dirty="0" smtClean="0">
                <a:solidFill>
                  <a:srgbClr val="002060"/>
                </a:solidFill>
                <a:latin typeface="Arial Black" pitchFamily="34" charset="0"/>
              </a:rPr>
              <a:t>Same Approach As Before</a:t>
            </a:r>
            <a:endParaRPr lang="en-US" sz="4600" dirty="0">
              <a:solidFill>
                <a:srgbClr val="002060"/>
              </a:solidFill>
              <a:latin typeface="Arial Black" pitchFamily="34" charset="0"/>
            </a:endParaRPr>
          </a:p>
        </p:txBody>
      </p:sp>
      <p:sp>
        <p:nvSpPr>
          <p:cNvPr id="3" name="Content Placeholder 2"/>
          <p:cNvSpPr>
            <a:spLocks noGrp="1"/>
          </p:cNvSpPr>
          <p:nvPr>
            <p:ph idx="1"/>
          </p:nvPr>
        </p:nvSpPr>
        <p:spPr>
          <a:xfrm>
            <a:off x="228600" y="1600200"/>
            <a:ext cx="8686800" cy="5257800"/>
          </a:xfrm>
        </p:spPr>
        <p:txBody>
          <a:bodyPr>
            <a:normAutofit fontScale="92500" lnSpcReduction="20000"/>
          </a:bodyPr>
          <a:lstStyle/>
          <a:p>
            <a:pPr indent="0">
              <a:spcBef>
                <a:spcPts val="0"/>
              </a:spcBef>
              <a:buClr>
                <a:srgbClr val="FFFF00"/>
              </a:buClr>
              <a:buSzPct val="107000"/>
              <a:buFont typeface="Wingdings 2" pitchFamily="18" charset="2"/>
              <a:buChar char="C"/>
            </a:pPr>
            <a:r>
              <a:rPr lang="en-US" sz="6200" dirty="0" smtClean="0">
                <a:latin typeface="Arial Black" pitchFamily="34" charset="0"/>
              </a:rPr>
              <a:t>Give the benefit of the doubt!</a:t>
            </a:r>
          </a:p>
          <a:p>
            <a:pPr indent="0" algn="just">
              <a:spcBef>
                <a:spcPts val="0"/>
              </a:spcBef>
              <a:buClr>
                <a:srgbClr val="FFFF00"/>
              </a:buClr>
              <a:buSzPct val="107000"/>
              <a:buFont typeface="Wingdings 2" pitchFamily="18" charset="2"/>
              <a:buChar char="C"/>
            </a:pPr>
            <a:r>
              <a:rPr lang="en-US" sz="6200" dirty="0" smtClean="0">
                <a:latin typeface="Arial Black" pitchFamily="34" charset="0"/>
              </a:rPr>
              <a:t>Proceed with the </a:t>
            </a:r>
            <a:r>
              <a:rPr lang="en-US" sz="5800" u="sng" dirty="0" smtClean="0">
                <a:latin typeface="Arial Black" pitchFamily="34" charset="0"/>
              </a:rPr>
              <a:t>possibility</a:t>
            </a:r>
            <a:r>
              <a:rPr lang="en-US" sz="5800" dirty="0" smtClean="0">
                <a:latin typeface="Arial Black" pitchFamily="34" charset="0"/>
              </a:rPr>
              <a:t> that when </a:t>
            </a:r>
            <a:r>
              <a:rPr lang="en-US" sz="6300" dirty="0" smtClean="0">
                <a:latin typeface="Arial Black" pitchFamily="34" charset="0"/>
              </a:rPr>
              <a:t>people know better </a:t>
            </a:r>
            <a:r>
              <a:rPr lang="en-US" sz="5800" dirty="0" smtClean="0">
                <a:latin typeface="Arial Black" pitchFamily="34" charset="0"/>
              </a:rPr>
              <a:t>they will do better.</a:t>
            </a:r>
          </a:p>
          <a:p>
            <a:pPr indent="0">
              <a:spcBef>
                <a:spcPts val="0"/>
              </a:spcBef>
              <a:buClr>
                <a:srgbClr val="FFFF00"/>
              </a:buClr>
              <a:buSzPct val="107000"/>
              <a:buFont typeface="Wingdings 2" pitchFamily="18" charset="2"/>
              <a:buChar char="C"/>
            </a:pPr>
            <a:r>
              <a:rPr lang="en-US" sz="6500" dirty="0" smtClean="0">
                <a:latin typeface="Arial Black" pitchFamily="34" charset="0"/>
              </a:rPr>
              <a:t>What is lacking?</a:t>
            </a:r>
            <a:endParaRPr lang="en-US" sz="6500" dirty="0">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4"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3">
                                            <p:txEl>
                                              <p:pRg st="2" end="2"/>
                                            </p:txEl>
                                          </p:spTgt>
                                        </p:tgtEl>
                                        <p:attrNameLst>
                                          <p:attrName>ppt_x</p:attrName>
                                        </p:attrNameLst>
                                      </p:cBhvr>
                                    </p:anim>
                                    <p:anim from="0" to="-1.0" calcmode="lin" valueType="num">
                                      <p:cBhvr>
                                        <p:cTn id="20" dur="200" decel="50000" autoRev="1" fill="hold">
                                          <p:stCondLst>
                                            <p:cond delay="600"/>
                                          </p:stCondLst>
                                        </p:cTn>
                                        <p:tgtEl>
                                          <p:spTgt spid="3">
                                            <p:txEl>
                                              <p:pRg st="2" end="2"/>
                                            </p:txEl>
                                          </p:spTgt>
                                        </p:tgtEl>
                                        <p:attrNameLst>
                                          <p:attrName>xshear</p:attrName>
                                        </p:attrNameLst>
                                      </p:cBhvr>
                                    </p:anim>
                                    <p:animScale>
                                      <p:cBhvr>
                                        <p:cTn id="21" dur="200" decel="100000" autoRev="1" fill="hold">
                                          <p:stCondLst>
                                            <p:cond delay="600"/>
                                          </p:stCondLst>
                                        </p:cTn>
                                        <p:tgtEl>
                                          <p:spTgt spid="3">
                                            <p:txEl>
                                              <p:pRg st="2" end="2"/>
                                            </p:txEl>
                                          </p:spTgt>
                                        </p:tgtEl>
                                      </p:cBhvr>
                                      <p:from x="100000" y="100000"/>
                                      <p:to x="80000" y="100000"/>
                                    </p:animScale>
                                    <p:anim by="(#ppt_h/3+#ppt_w*0.1)" calcmode="lin" valueType="num">
                                      <p:cBhvr additive="sum">
                                        <p:cTn id="22"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r>
              <a:rPr lang="en-US" sz="6600" dirty="0" smtClean="0">
                <a:solidFill>
                  <a:srgbClr val="002060"/>
                </a:solidFill>
                <a:latin typeface="Arial Black" pitchFamily="34" charset="0"/>
              </a:rPr>
              <a:t>More Than Hints!</a:t>
            </a:r>
            <a:endParaRPr lang="en-US" sz="6600" dirty="0">
              <a:solidFill>
                <a:srgbClr val="002060"/>
              </a:solidFill>
              <a:latin typeface="Arial Black" pitchFamily="34" charset="0"/>
            </a:endParaRPr>
          </a:p>
        </p:txBody>
      </p:sp>
      <p:sp>
        <p:nvSpPr>
          <p:cNvPr id="3" name="Content Placeholder 2"/>
          <p:cNvSpPr>
            <a:spLocks noGrp="1"/>
          </p:cNvSpPr>
          <p:nvPr>
            <p:ph idx="1"/>
          </p:nvPr>
        </p:nvSpPr>
        <p:spPr>
          <a:xfrm>
            <a:off x="-228600" y="1828800"/>
            <a:ext cx="9372600" cy="4267200"/>
          </a:xfrm>
        </p:spPr>
        <p:txBody>
          <a:bodyPr/>
          <a:lstStyle/>
          <a:p>
            <a:pPr indent="0">
              <a:spcBef>
                <a:spcPts val="0"/>
              </a:spcBef>
              <a:buClr>
                <a:srgbClr val="FFFF00"/>
              </a:buClr>
              <a:buSzPct val="109000"/>
              <a:buFont typeface="Wingdings 2" pitchFamily="18" charset="2"/>
              <a:buChar char="C"/>
            </a:pPr>
            <a:r>
              <a:rPr lang="en-US" sz="6000" dirty="0" smtClean="0">
                <a:latin typeface="Arial Black" pitchFamily="34" charset="0"/>
              </a:rPr>
              <a:t>Jeremiah 6:16</a:t>
            </a:r>
          </a:p>
          <a:p>
            <a:pPr indent="0">
              <a:spcBef>
                <a:spcPts val="0"/>
              </a:spcBef>
              <a:buClr>
                <a:srgbClr val="FFFF00"/>
              </a:buClr>
              <a:buSzPct val="109000"/>
              <a:buFont typeface="Wingdings 2" pitchFamily="18" charset="2"/>
              <a:buChar char="C"/>
            </a:pPr>
            <a:r>
              <a:rPr lang="en-US" sz="6000" dirty="0" smtClean="0">
                <a:latin typeface="Arial Black" pitchFamily="34" charset="0"/>
              </a:rPr>
              <a:t>Hosea 4:6</a:t>
            </a:r>
          </a:p>
          <a:p>
            <a:pPr indent="0">
              <a:spcBef>
                <a:spcPts val="0"/>
              </a:spcBef>
              <a:buClr>
                <a:srgbClr val="FFFF00"/>
              </a:buClr>
              <a:buSzPct val="109000"/>
              <a:buFont typeface="Wingdings 2" pitchFamily="18" charset="2"/>
              <a:buChar char="C"/>
            </a:pPr>
            <a:r>
              <a:rPr lang="en-US" sz="6000" dirty="0" smtClean="0">
                <a:latin typeface="Arial Black" pitchFamily="34" charset="0"/>
              </a:rPr>
              <a:t>II Timothy 2:15</a:t>
            </a:r>
          </a:p>
          <a:p>
            <a:pPr indent="0">
              <a:spcBef>
                <a:spcPts val="0"/>
              </a:spcBef>
              <a:buClr>
                <a:srgbClr val="FFFF00"/>
              </a:buClr>
              <a:buSzPct val="109000"/>
              <a:buFont typeface="Wingdings 2" pitchFamily="18" charset="2"/>
              <a:buChar char="C"/>
            </a:pPr>
            <a:r>
              <a:rPr lang="en-US" sz="6000" dirty="0" smtClean="0">
                <a:latin typeface="Arial Black" pitchFamily="34" charset="0"/>
              </a:rPr>
              <a:t>John 12:48</a:t>
            </a:r>
          </a:p>
          <a:p>
            <a:pPr indent="0">
              <a:spcBef>
                <a:spcPts val="0"/>
              </a:spcBef>
              <a:buClr>
                <a:srgbClr val="FFFF00"/>
              </a:buClr>
              <a:buSzPct val="109000"/>
              <a:buFont typeface="Wingdings 2" pitchFamily="18" charset="2"/>
              <a:buChar char="C"/>
            </a:pPr>
            <a:r>
              <a:rPr lang="en-US" sz="6000" dirty="0" smtClean="0">
                <a:latin typeface="Arial Black" pitchFamily="34" charset="0"/>
              </a:rPr>
              <a:t>II Corinthians 2:11</a:t>
            </a:r>
          </a:p>
          <a:p>
            <a:pPr>
              <a:buClr>
                <a:srgbClr val="FFFF00"/>
              </a:buClr>
              <a:buSzPct val="109000"/>
              <a:buFont typeface="Wingdings 2" pitchFamily="18" charset="2"/>
              <a:buChar char="C"/>
            </a:pPr>
            <a:endParaRPr lang="en-US" dirty="0">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905000"/>
          </a:xfrm>
        </p:spPr>
        <p:txBody>
          <a:bodyPr>
            <a:normAutofit fontScale="90000"/>
          </a:bodyPr>
          <a:lstStyle/>
          <a:p>
            <a:pPr>
              <a:defRPr/>
            </a:pPr>
            <a:r>
              <a:rPr lang="en-US" sz="13800" dirty="0" smtClean="0">
                <a:effectLst>
                  <a:outerShdw blurRad="38100" dist="38100" dir="2700000" algn="tl">
                    <a:srgbClr val="000000">
                      <a:alpha val="43137"/>
                    </a:srgbClr>
                  </a:outerShdw>
                </a:effectLst>
                <a:latin typeface="Arial Black" pitchFamily="34" charset="0"/>
              </a:rPr>
              <a:t>Welcome</a:t>
            </a:r>
            <a:endParaRPr lang="en-US" dirty="0">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0" y="2057400"/>
            <a:ext cx="9144000" cy="3733800"/>
          </a:xfrm>
        </p:spPr>
        <p:txBody>
          <a:bodyPr>
            <a:normAutofit fontScale="92500" lnSpcReduction="10000"/>
          </a:bodyPr>
          <a:lstStyle/>
          <a:p>
            <a:pPr>
              <a:defRPr/>
            </a:pPr>
            <a:r>
              <a:rPr lang="en-US" sz="8000" dirty="0" smtClean="0">
                <a:solidFill>
                  <a:schemeClr val="tx2"/>
                </a:solidFill>
                <a:effectLst>
                  <a:outerShdw blurRad="38100" dist="38100" dir="2700000" algn="tl">
                    <a:srgbClr val="000000">
                      <a:alpha val="43137"/>
                    </a:srgbClr>
                  </a:outerShdw>
                </a:effectLst>
                <a:latin typeface="Arial Black" pitchFamily="34" charset="0"/>
              </a:rPr>
              <a:t>To The Services</a:t>
            </a:r>
          </a:p>
          <a:p>
            <a:pPr>
              <a:defRPr/>
            </a:pPr>
            <a:r>
              <a:rPr lang="en-US" sz="9400" dirty="0" smtClean="0">
                <a:solidFill>
                  <a:schemeClr val="tx2"/>
                </a:solidFill>
                <a:effectLst>
                  <a:outerShdw blurRad="38100" dist="38100" dir="2700000" algn="tl">
                    <a:srgbClr val="000000">
                      <a:alpha val="43137"/>
                    </a:srgbClr>
                  </a:outerShdw>
                </a:effectLst>
                <a:latin typeface="Arial Black" pitchFamily="34" charset="0"/>
              </a:rPr>
              <a:t>Of </a:t>
            </a:r>
            <a:r>
              <a:rPr lang="en-US" sz="9500" dirty="0" smtClean="0">
                <a:solidFill>
                  <a:schemeClr val="tx2"/>
                </a:solidFill>
                <a:effectLst>
                  <a:outerShdw blurRad="38100" dist="38100" dir="2700000" algn="tl">
                    <a:srgbClr val="000000">
                      <a:alpha val="43137"/>
                    </a:srgbClr>
                  </a:outerShdw>
                </a:effectLst>
                <a:latin typeface="Arial Black" pitchFamily="34" charset="0"/>
              </a:rPr>
              <a:t>The</a:t>
            </a:r>
            <a:r>
              <a:rPr lang="en-US" sz="7100" dirty="0" smtClean="0">
                <a:solidFill>
                  <a:schemeClr val="tx2"/>
                </a:solidFill>
                <a:effectLst>
                  <a:outerShdw blurRad="38100" dist="38100" dir="2700000" algn="tl">
                    <a:srgbClr val="000000">
                      <a:alpha val="43137"/>
                    </a:srgbClr>
                  </a:outerShdw>
                </a:effectLst>
                <a:latin typeface="Arial Black" pitchFamily="34" charset="0"/>
              </a:rPr>
              <a:t>                                                </a:t>
            </a:r>
            <a:endParaRPr lang="en-US" sz="4800" dirty="0" smtClean="0">
              <a:solidFill>
                <a:schemeClr val="tx2"/>
              </a:solidFill>
              <a:effectLst>
                <a:outerShdw blurRad="38100" dist="38100" dir="2700000" algn="tl">
                  <a:srgbClr val="000000">
                    <a:alpha val="43137"/>
                  </a:srgbClr>
                </a:outerShdw>
              </a:effectLst>
              <a:latin typeface="Arial Black" pitchFamily="34" charset="0"/>
            </a:endParaRPr>
          </a:p>
          <a:p>
            <a:pPr>
              <a:defRPr/>
            </a:pPr>
            <a:r>
              <a:rPr lang="en-US" sz="5800" dirty="0" smtClean="0">
                <a:solidFill>
                  <a:schemeClr val="tx2"/>
                </a:solidFill>
                <a:effectLst>
                  <a:outerShdw blurRad="38100" dist="38100" dir="2700000" algn="tl">
                    <a:srgbClr val="000000">
                      <a:alpha val="43137"/>
                    </a:srgbClr>
                  </a:outerShdw>
                </a:effectLst>
                <a:latin typeface="Arial Black" pitchFamily="34" charset="0"/>
              </a:rPr>
              <a:t>Dunlap church of Christ                                                                                                                                                                                                                                                                                                                                                                                                                                                                                                                                                                                                                                             </a:t>
            </a:r>
            <a:endParaRPr lang="en-US" sz="5800" dirty="0">
              <a:solidFill>
                <a:schemeClr val="tx2"/>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228600" y="5791200"/>
            <a:ext cx="9677400" cy="708025"/>
          </a:xfrm>
          <a:prstGeom prst="rect">
            <a:avLst/>
          </a:prstGeom>
          <a:noFill/>
        </p:spPr>
        <p:txBody>
          <a:bodyPr>
            <a:spAutoFit/>
          </a:bodyPr>
          <a:lstStyle/>
          <a:p>
            <a:pPr algn="ctr">
              <a:defRPr/>
            </a:pPr>
            <a:r>
              <a:rPr lang="en-US" sz="4000" dirty="0" smtClean="0">
                <a:solidFill>
                  <a:srgbClr val="FFFF00"/>
                </a:solidFill>
                <a:effectLst>
                  <a:outerShdw blurRad="38100" dist="38100" dir="2700000" algn="tl">
                    <a:srgbClr val="000000">
                      <a:alpha val="43137"/>
                    </a:srgbClr>
                  </a:outerShdw>
                </a:effectLst>
              </a:rPr>
              <a:t>Questions? Just Let Us Know!</a:t>
            </a:r>
            <a:endParaRPr lang="en-US" sz="4000" dirty="0">
              <a:solidFill>
                <a:srgbClr val="FFFF0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4495800" cy="6553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dirty="0" smtClean="0">
                <a:solidFill>
                  <a:srgbClr val="FFFFFF"/>
                </a:solidFill>
                <a:effectLst>
                  <a:outerShdw blurRad="38100" dist="38100" dir="2700000" algn="tl">
                    <a:srgbClr val="000000">
                      <a:alpha val="43137"/>
                    </a:srgbClr>
                  </a:outerShdw>
                </a:effectLst>
                <a:latin typeface="Arial Black" pitchFamily="34" charset="0"/>
              </a:rPr>
              <a:t>An Implied </a:t>
            </a:r>
            <a:r>
              <a:rPr lang="en-US" sz="7200" dirty="0" smtClean="0">
                <a:solidFill>
                  <a:srgbClr val="FFFFFF"/>
                </a:solidFill>
                <a:effectLst>
                  <a:outerShdw blurRad="38100" dist="38100" dir="2700000" algn="tl">
                    <a:srgbClr val="000000">
                      <a:alpha val="43137"/>
                    </a:srgbClr>
                  </a:outerShdw>
                </a:effectLst>
                <a:latin typeface="Arial Black" pitchFamily="34" charset="0"/>
              </a:rPr>
              <a:t>Inspired Warning</a:t>
            </a:r>
          </a:p>
          <a:p>
            <a:pPr algn="ctr"/>
            <a:r>
              <a:rPr lang="en-US" sz="7200" dirty="0" smtClean="0">
                <a:solidFill>
                  <a:srgbClr val="FFFFFF"/>
                </a:solidFill>
                <a:effectLst>
                  <a:outerShdw blurRad="38100" dist="38100" dir="2700000" algn="tl">
                    <a:srgbClr val="000000">
                      <a:alpha val="43137"/>
                    </a:srgbClr>
                  </a:outerShdw>
                </a:effectLst>
                <a:latin typeface="Arial Black" pitchFamily="34" charset="0"/>
              </a:rPr>
              <a:t>About A </a:t>
            </a:r>
            <a:r>
              <a:rPr lang="en-US" sz="6400" dirty="0" smtClean="0">
                <a:solidFill>
                  <a:srgbClr val="FFFFFF"/>
                </a:solidFill>
                <a:effectLst>
                  <a:outerShdw blurRad="38100" dist="38100" dir="2700000" algn="tl">
                    <a:srgbClr val="000000">
                      <a:alpha val="43137"/>
                    </a:srgbClr>
                  </a:outerShdw>
                </a:effectLst>
                <a:latin typeface="Arial Black" pitchFamily="34" charset="0"/>
              </a:rPr>
              <a:t>Very Real </a:t>
            </a:r>
            <a:r>
              <a:rPr lang="en-US" sz="7200" dirty="0" smtClean="0">
                <a:solidFill>
                  <a:srgbClr val="FFFFFF"/>
                </a:solidFill>
                <a:effectLst>
                  <a:outerShdw blurRad="38100" dist="38100" dir="2700000" algn="tl">
                    <a:srgbClr val="000000">
                      <a:alpha val="43137"/>
                    </a:srgbClr>
                  </a:outerShdw>
                </a:effectLst>
                <a:latin typeface="Arial Black" pitchFamily="34" charset="0"/>
              </a:rPr>
              <a:t>Danger!</a:t>
            </a:r>
            <a:r>
              <a:rPr lang="en-US" sz="7200" dirty="0" smtClean="0">
                <a:solidFill>
                  <a:srgbClr val="002060"/>
                </a:solidFill>
                <a:effectLst>
                  <a:outerShdw blurRad="38100" dist="38100" dir="2700000" algn="tl">
                    <a:srgbClr val="000000">
                      <a:alpha val="43137"/>
                    </a:srgbClr>
                  </a:outerShdw>
                </a:effectLst>
                <a:latin typeface="Arial Black" pitchFamily="34" charset="0"/>
              </a:rPr>
              <a:t>                                         </a:t>
            </a:r>
            <a:endParaRPr lang="en-US" sz="7200" dirty="0">
              <a:solidFill>
                <a:srgbClr val="002060"/>
              </a:solidFill>
              <a:effectLst>
                <a:outerShdw blurRad="38100" dist="38100" dir="2700000" algn="tl">
                  <a:srgbClr val="000000">
                    <a:alpha val="43137"/>
                  </a:srgbClr>
                </a:outerShdw>
              </a:effectLst>
              <a:latin typeface="Arial Black" pitchFamily="34" charset="0"/>
            </a:endParaRPr>
          </a:p>
        </p:txBody>
      </p:sp>
      <p:sp>
        <p:nvSpPr>
          <p:cNvPr id="5" name="TextBox 4"/>
          <p:cNvSpPr txBox="1"/>
          <p:nvPr/>
        </p:nvSpPr>
        <p:spPr>
          <a:xfrm>
            <a:off x="4724400" y="152400"/>
            <a:ext cx="4419600" cy="6553200"/>
          </a:xfrm>
          <a:prstGeom prst="rect">
            <a:avLst/>
          </a:prstGeom>
          <a:solidFill>
            <a:srgbClr val="FFFFFF"/>
          </a:solidFill>
        </p:spPr>
        <p:txBody>
          <a:bodyPr wrap="square" rtlCol="0">
            <a:normAutofit fontScale="92500" lnSpcReduction="10000"/>
          </a:bodyPr>
          <a:lstStyle/>
          <a:p>
            <a:pPr algn="ctr"/>
            <a:endParaRPr lang="en-US" sz="800" dirty="0" smtClean="0">
              <a:solidFill>
                <a:srgbClr val="002060"/>
              </a:solidFill>
              <a:effectLst>
                <a:outerShdw blurRad="38100" dist="38100" dir="2700000" algn="tl">
                  <a:srgbClr val="000000">
                    <a:alpha val="43137"/>
                  </a:srgbClr>
                </a:outerShdw>
              </a:effectLst>
              <a:latin typeface="Arial Black" pitchFamily="34" charset="0"/>
            </a:endParaRPr>
          </a:p>
          <a:p>
            <a:pPr algn="ctr"/>
            <a:endParaRPr lang="en-US" sz="800" dirty="0" smtClean="0">
              <a:solidFill>
                <a:srgbClr val="002060"/>
              </a:solidFill>
              <a:effectLst>
                <a:outerShdw blurRad="38100" dist="38100" dir="2700000" algn="tl">
                  <a:srgbClr val="000000">
                    <a:alpha val="43137"/>
                  </a:srgbClr>
                </a:outerShdw>
              </a:effectLst>
              <a:latin typeface="Arial Black" pitchFamily="34" charset="0"/>
            </a:endParaRPr>
          </a:p>
          <a:p>
            <a:pPr algn="ctr"/>
            <a:r>
              <a:rPr lang="en-US" sz="800" dirty="0" smtClean="0">
                <a:solidFill>
                  <a:srgbClr val="002060"/>
                </a:solidFill>
                <a:effectLst>
                  <a:outerShdw blurRad="38100" dist="38100" dir="2700000" algn="tl">
                    <a:srgbClr val="000000">
                      <a:alpha val="43137"/>
                    </a:srgbClr>
                  </a:outerShdw>
                </a:effectLst>
                <a:latin typeface="Arial Black" pitchFamily="34" charset="0"/>
              </a:rPr>
              <a:t>                                                                                                                                                                                                                                                                         </a:t>
            </a:r>
            <a:r>
              <a:rPr lang="en-US" sz="6000" dirty="0" smtClean="0">
                <a:solidFill>
                  <a:srgbClr val="002060"/>
                </a:solidFill>
                <a:effectLst>
                  <a:outerShdw blurRad="38100" dist="38100" dir="2700000" algn="tl">
                    <a:srgbClr val="000000">
                      <a:alpha val="43137"/>
                    </a:srgbClr>
                  </a:outerShdw>
                </a:effectLst>
                <a:latin typeface="Arial Black" pitchFamily="34" charset="0"/>
              </a:rPr>
              <a:t>Satan Can Get An Advantage Over Us   If We Are Ignorant Of His Devices! </a:t>
            </a:r>
            <a:endParaRPr lang="en-US" sz="3600" dirty="0">
              <a:solidFill>
                <a:srgbClr val="002060"/>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anim calcmode="lin" valueType="num">
                                      <p:cBhvr>
                                        <p:cTn id="13" dur="500" fill="hold"/>
                                        <p:tgtEl>
                                          <p:spTgt spid="5"/>
                                        </p:tgtEl>
                                        <p:attrNameLst>
                                          <p:attrName>ppt_x</p:attrName>
                                        </p:attrNameLst>
                                      </p:cBhvr>
                                      <p:tavLst>
                                        <p:tav tm="0">
                                          <p:val>
                                            <p:strVal val="#ppt_x-.1"/>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a:solidFill>
            <a:srgbClr val="FFFFFF"/>
          </a:solidFill>
        </p:spPr>
        <p:txBody>
          <a:bodyPr>
            <a:noAutofit/>
          </a:bodyPr>
          <a:lstStyle/>
          <a:p>
            <a:r>
              <a:rPr lang="en-US" sz="7200" dirty="0" smtClean="0">
                <a:solidFill>
                  <a:srgbClr val="002060"/>
                </a:solidFill>
                <a:effectLst>
                  <a:outerShdw blurRad="38100" dist="38100" dir="2700000" algn="tl">
                    <a:srgbClr val="000000">
                      <a:alpha val="43137"/>
                    </a:srgbClr>
                  </a:outerShdw>
                </a:effectLst>
                <a:latin typeface="Arial Black" pitchFamily="34" charset="0"/>
              </a:rPr>
              <a:t>Ignorant</a:t>
            </a:r>
            <a:endParaRPr lang="en-US" sz="7200" dirty="0">
              <a:solidFill>
                <a:srgbClr val="002060"/>
              </a:solidFill>
              <a:effectLst>
                <a:outerShdw blurRad="38100" dist="38100" dir="2700000" algn="tl">
                  <a:srgbClr val="000000">
                    <a:alpha val="43137"/>
                  </a:srgbClr>
                </a:outerShdw>
              </a:effectLst>
              <a:latin typeface="Arial Black" pitchFamily="34" charset="0"/>
            </a:endParaRPr>
          </a:p>
        </p:txBody>
      </p:sp>
      <p:sp>
        <p:nvSpPr>
          <p:cNvPr id="3" name="Content Placeholder 2"/>
          <p:cNvSpPr>
            <a:spLocks noGrp="1"/>
          </p:cNvSpPr>
          <p:nvPr>
            <p:ph idx="1"/>
          </p:nvPr>
        </p:nvSpPr>
        <p:spPr>
          <a:xfrm>
            <a:off x="0" y="1066800"/>
            <a:ext cx="8915400" cy="5562600"/>
          </a:xfrm>
        </p:spPr>
        <p:txBody>
          <a:bodyPr>
            <a:noAutofit/>
          </a:bodyPr>
          <a:lstStyle/>
          <a:p>
            <a:pPr algn="ctr">
              <a:buNone/>
            </a:pPr>
            <a:r>
              <a:rPr lang="en-US" sz="5500" dirty="0" smtClean="0">
                <a:solidFill>
                  <a:srgbClr val="FFFFFF"/>
                </a:solidFill>
                <a:effectLst>
                  <a:outerShdw blurRad="38100" dist="38100" dir="2700000" algn="tl">
                    <a:srgbClr val="000000">
                      <a:alpha val="43137"/>
                    </a:srgbClr>
                  </a:outerShdw>
                </a:effectLst>
                <a:latin typeface="Arial Black" pitchFamily="34" charset="0"/>
              </a:rPr>
              <a:t>“not to know (through </a:t>
            </a:r>
            <a:r>
              <a:rPr lang="en-US" sz="5700" dirty="0" smtClean="0">
                <a:solidFill>
                  <a:srgbClr val="FFFFFF"/>
                </a:solidFill>
                <a:effectLst>
                  <a:outerShdw blurRad="38100" dist="38100" dir="2700000" algn="tl">
                    <a:srgbClr val="000000">
                      <a:alpha val="43137"/>
                    </a:srgbClr>
                  </a:outerShdw>
                </a:effectLst>
                <a:latin typeface="Arial Black" pitchFamily="34" charset="0"/>
              </a:rPr>
              <a:t>lack of information or intelligence); </a:t>
            </a:r>
          </a:p>
          <a:p>
            <a:pPr algn="ctr">
              <a:buNone/>
            </a:pPr>
            <a:r>
              <a:rPr lang="en-US" sz="6300" dirty="0" smtClean="0">
                <a:solidFill>
                  <a:srgbClr val="FFFFFF"/>
                </a:solidFill>
                <a:effectLst>
                  <a:outerShdw blurRad="38100" dist="38100" dir="2700000" algn="tl">
                    <a:srgbClr val="000000">
                      <a:alpha val="43137"/>
                    </a:srgbClr>
                  </a:outerShdw>
                </a:effectLst>
                <a:latin typeface="Arial Black" pitchFamily="34" charset="0"/>
              </a:rPr>
              <a:t>by implication to ignore (through disinclination)”</a:t>
            </a:r>
            <a:endParaRPr lang="en-US" sz="6300"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57200" y="304800"/>
            <a:ext cx="4114800" cy="6248400"/>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8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What</a:t>
            </a:r>
            <a:r>
              <a:rPr kumimoji="0" lang="en-US" sz="8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 Is The Object </a:t>
            </a:r>
            <a:r>
              <a:rPr kumimoji="0" lang="en-US" sz="6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Of These </a:t>
            </a:r>
            <a:r>
              <a:rPr kumimoji="0" lang="en-US" sz="6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Lessons? </a:t>
            </a:r>
            <a:endParaRPr kumimoji="0" lang="en-US" sz="7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p:txBody>
      </p:sp>
      <p:sp>
        <p:nvSpPr>
          <p:cNvPr id="3" name="Rectangle 2"/>
          <p:cNvSpPr/>
          <p:nvPr/>
        </p:nvSpPr>
        <p:spPr bwMode="auto">
          <a:xfrm>
            <a:off x="4800600" y="304800"/>
            <a:ext cx="4114800" cy="6248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en-US" sz="6000" dirty="0" smtClean="0">
                <a:effectLst>
                  <a:outerShdw blurRad="38100" dist="38100" dir="2700000" algn="tl">
                    <a:srgbClr val="000000">
                      <a:alpha val="43137"/>
                    </a:srgbClr>
                  </a:outerShdw>
                </a:effectLst>
              </a:rPr>
              <a:t>Eliminate</a:t>
            </a:r>
            <a:r>
              <a:rPr lang="en-US" sz="6600" dirty="0" smtClean="0">
                <a:effectLst>
                  <a:outerShdw blurRad="38100" dist="38100" dir="2700000" algn="tl">
                    <a:srgbClr val="000000">
                      <a:alpha val="43137"/>
                    </a:srgbClr>
                  </a:outerShdw>
                </a:effectLst>
              </a:rPr>
              <a:t> </a:t>
            </a:r>
            <a:r>
              <a:rPr lang="en-US" sz="6000" dirty="0" smtClean="0">
                <a:effectLst>
                  <a:outerShdw blurRad="38100" dist="38100" dir="2700000" algn="tl">
                    <a:srgbClr val="000000">
                      <a:alpha val="43137"/>
                    </a:srgbClr>
                  </a:outerShdw>
                </a:effectLst>
              </a:rPr>
              <a:t>Even The </a:t>
            </a:r>
            <a:r>
              <a:rPr lang="en-US" sz="5400" dirty="0" smtClean="0">
                <a:effectLst>
                  <a:outerShdw blurRad="38100" dist="38100" dir="2700000" algn="tl">
                    <a:srgbClr val="000000">
                      <a:alpha val="43137"/>
                    </a:srgbClr>
                  </a:outerShdw>
                </a:effectLst>
              </a:rPr>
              <a:t>Possibility </a:t>
            </a:r>
            <a:r>
              <a:rPr lang="en-US" sz="6000" dirty="0" smtClean="0">
                <a:effectLst>
                  <a:outerShdw blurRad="38100" dist="38100" dir="2700000" algn="tl">
                    <a:srgbClr val="000000">
                      <a:alpha val="43137"/>
                    </a:srgbClr>
                  </a:outerShdw>
                </a:effectLst>
              </a:rPr>
              <a:t>Of This Coming Back To </a:t>
            </a:r>
            <a:r>
              <a:rPr lang="en-US" sz="5400" dirty="0" smtClean="0">
                <a:effectLst>
                  <a:outerShdw blurRad="38100" dist="38100" dir="2700000" algn="tl">
                    <a:srgbClr val="000000">
                      <a:alpha val="43137"/>
                    </a:srgbClr>
                  </a:outerShdw>
                </a:effectLst>
              </a:rPr>
              <a:t>Haunt Me!</a:t>
            </a:r>
            <a:endParaRPr kumimoji="0" lang="en-US" sz="5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ssolv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a:solidFill>
            <a:schemeClr val="tx1"/>
          </a:solidFill>
        </p:spPr>
        <p:txBody>
          <a:bodyPr/>
          <a:lstStyle/>
          <a:p>
            <a:r>
              <a:rPr lang="en-US" sz="6600" dirty="0" smtClean="0">
                <a:solidFill>
                  <a:srgbClr val="002060"/>
                </a:solidFill>
                <a:latin typeface="Arial Black" pitchFamily="34" charset="0"/>
              </a:rPr>
              <a:t>Acts 20:20,26,27</a:t>
            </a:r>
            <a:endParaRPr lang="en-US" sz="5400" dirty="0">
              <a:solidFill>
                <a:srgbClr val="002060"/>
              </a:solidFill>
              <a:latin typeface="Arial Black" pitchFamily="34" charset="0"/>
            </a:endParaRPr>
          </a:p>
        </p:txBody>
      </p:sp>
      <p:sp>
        <p:nvSpPr>
          <p:cNvPr id="3" name="Content Placeholder 2"/>
          <p:cNvSpPr>
            <a:spLocks noGrp="1"/>
          </p:cNvSpPr>
          <p:nvPr>
            <p:ph idx="1"/>
          </p:nvPr>
        </p:nvSpPr>
        <p:spPr>
          <a:xfrm>
            <a:off x="0" y="1524000"/>
            <a:ext cx="8915400" cy="5105400"/>
          </a:xfrm>
        </p:spPr>
        <p:txBody>
          <a:bodyPr>
            <a:noAutofit/>
          </a:bodyPr>
          <a:lstStyle/>
          <a:p>
            <a:pPr indent="0" algn="just">
              <a:spcBef>
                <a:spcPts val="0"/>
              </a:spcBef>
              <a:buClr>
                <a:srgbClr val="FFFF00"/>
              </a:buClr>
              <a:buSzPct val="109000"/>
              <a:buFont typeface="Wingdings 2" pitchFamily="18" charset="2"/>
              <a:buChar char="C"/>
            </a:pPr>
            <a:r>
              <a:rPr lang="en-US" sz="4800" dirty="0" smtClean="0">
                <a:effectLst>
                  <a:outerShdw blurRad="38100" dist="38100" dir="2700000" algn="tl">
                    <a:srgbClr val="000000">
                      <a:alpha val="43137"/>
                    </a:srgbClr>
                  </a:outerShdw>
                </a:effectLst>
                <a:latin typeface="Arial Black" pitchFamily="34" charset="0"/>
              </a:rPr>
              <a:t>Kept back nothing that was profitable to them</a:t>
            </a:r>
          </a:p>
          <a:p>
            <a:pPr indent="0" algn="just">
              <a:spcBef>
                <a:spcPts val="0"/>
              </a:spcBef>
              <a:buClr>
                <a:srgbClr val="FFFF00"/>
              </a:buClr>
              <a:buSzPct val="109000"/>
              <a:buFont typeface="Wingdings 2" pitchFamily="18" charset="2"/>
              <a:buChar char="C"/>
            </a:pPr>
            <a:r>
              <a:rPr lang="en-US" sz="4800" dirty="0" smtClean="0">
                <a:effectLst>
                  <a:outerShdw blurRad="38100" dist="38100" dir="2700000" algn="tl">
                    <a:srgbClr val="000000">
                      <a:alpha val="43137"/>
                    </a:srgbClr>
                  </a:outerShdw>
                </a:effectLst>
                <a:latin typeface="Arial Black" pitchFamily="34" charset="0"/>
              </a:rPr>
              <a:t>Was pure from the blood of all</a:t>
            </a:r>
          </a:p>
          <a:p>
            <a:pPr indent="0" algn="just">
              <a:spcBef>
                <a:spcPts val="0"/>
              </a:spcBef>
              <a:buClr>
                <a:srgbClr val="FFFF00"/>
              </a:buClr>
              <a:buSzPct val="109000"/>
              <a:buFont typeface="Wingdings 2" pitchFamily="18" charset="2"/>
              <a:buChar char="C"/>
            </a:pPr>
            <a:r>
              <a:rPr lang="en-US" sz="5100" dirty="0" smtClean="0">
                <a:effectLst>
                  <a:outerShdw blurRad="38100" dist="38100" dir="2700000" algn="tl">
                    <a:srgbClr val="000000">
                      <a:alpha val="43137"/>
                    </a:srgbClr>
                  </a:outerShdw>
                </a:effectLst>
                <a:latin typeface="Arial Black" pitchFamily="34" charset="0"/>
              </a:rPr>
              <a:t>Had not shunned to declare all the counsel of God</a:t>
            </a:r>
            <a:endParaRPr lang="en-US" sz="5100" dirty="0">
              <a:effectLst>
                <a:outerShdw blurRad="38100" dist="38100" dir="2700000" algn="tl">
                  <a:srgbClr val="000000">
                    <a:alpha val="43137"/>
                  </a:srgbClr>
                </a:outerShdw>
              </a:effectLst>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57200" y="304800"/>
            <a:ext cx="4114800" cy="6248400"/>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8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What</a:t>
            </a:r>
            <a:r>
              <a:rPr kumimoji="0" lang="en-US" sz="8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 Is The Object </a:t>
            </a:r>
            <a:r>
              <a:rPr kumimoji="0" lang="en-US" sz="6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Of These </a:t>
            </a:r>
            <a:r>
              <a:rPr kumimoji="0" lang="en-US" sz="6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Lessons? </a:t>
            </a:r>
            <a:endParaRPr kumimoji="0" lang="en-US" sz="7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p:txBody>
      </p:sp>
      <p:sp>
        <p:nvSpPr>
          <p:cNvPr id="3" name="Rectangle 2"/>
          <p:cNvSpPr/>
          <p:nvPr/>
        </p:nvSpPr>
        <p:spPr bwMode="auto">
          <a:xfrm>
            <a:off x="4800600" y="304800"/>
            <a:ext cx="4114800" cy="6248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fontScale="850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en-US" sz="6000" dirty="0" smtClean="0">
                <a:effectLst>
                  <a:outerShdw blurRad="38100" dist="38100" dir="2700000" algn="tl">
                    <a:srgbClr val="000000">
                      <a:alpha val="43137"/>
                    </a:srgbClr>
                  </a:outerShdw>
                </a:effectLst>
              </a:rPr>
              <a:t>Help Make It Possible </a:t>
            </a:r>
            <a:r>
              <a:rPr lang="en-US" sz="6500" dirty="0" smtClean="0">
                <a:effectLst>
                  <a:outerShdw blurRad="38100" dist="38100" dir="2700000" algn="tl">
                    <a:srgbClr val="000000">
                      <a:alpha val="43137"/>
                    </a:srgbClr>
                  </a:outerShdw>
                </a:effectLst>
              </a:rPr>
              <a:t>For Us To </a:t>
            </a:r>
            <a:r>
              <a:rPr lang="en-US" sz="7800" dirty="0" smtClean="0">
                <a:effectLst>
                  <a:outerShdw blurRad="38100" dist="38100" dir="2700000" algn="tl">
                    <a:srgbClr val="000000">
                      <a:alpha val="43137"/>
                    </a:srgbClr>
                  </a:outerShdw>
                </a:effectLst>
              </a:rPr>
              <a:t>Know</a:t>
            </a:r>
            <a:r>
              <a:rPr lang="en-US" sz="6000" dirty="0" smtClean="0">
                <a:effectLst>
                  <a:outerShdw blurRad="38100" dist="38100" dir="2700000" algn="tl">
                    <a:srgbClr val="000000">
                      <a:alpha val="43137"/>
                    </a:srgbClr>
                  </a:outerShdw>
                </a:effectLst>
              </a:rPr>
              <a:t> </a:t>
            </a:r>
            <a:r>
              <a:rPr lang="en-US" sz="6500" dirty="0" smtClean="0">
                <a:effectLst>
                  <a:outerShdw blurRad="38100" dist="38100" dir="2700000" algn="tl">
                    <a:srgbClr val="000000">
                      <a:alpha val="43137"/>
                    </a:srgbClr>
                  </a:outerShdw>
                </a:effectLst>
              </a:rPr>
              <a:t>Better So </a:t>
            </a:r>
            <a:r>
              <a:rPr lang="en-US" sz="7100" dirty="0" smtClean="0">
                <a:effectLst>
                  <a:outerShdw blurRad="38100" dist="38100" dir="2700000" algn="tl">
                    <a:srgbClr val="000000">
                      <a:alpha val="43137"/>
                    </a:srgbClr>
                  </a:outerShdw>
                </a:effectLst>
              </a:rPr>
              <a:t>We Can</a:t>
            </a:r>
            <a:r>
              <a:rPr lang="en-US" sz="6200" dirty="0" smtClean="0">
                <a:effectLst>
                  <a:outerShdw blurRad="38100" dist="38100" dir="2700000" algn="tl">
                    <a:srgbClr val="000000">
                      <a:alpha val="43137"/>
                    </a:srgbClr>
                  </a:outerShdw>
                </a:effectLst>
              </a:rPr>
              <a:t> Do Better!</a:t>
            </a:r>
            <a:endParaRPr kumimoji="0" lang="en-US" sz="6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57200" y="304800"/>
            <a:ext cx="4114800" cy="6248400"/>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8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What</a:t>
            </a:r>
            <a:r>
              <a:rPr kumimoji="0" lang="en-US" sz="8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 Is The Object </a:t>
            </a:r>
            <a:r>
              <a:rPr kumimoji="0" lang="en-US" sz="6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Of These </a:t>
            </a:r>
            <a:r>
              <a:rPr kumimoji="0" lang="en-US" sz="6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Lessons? </a:t>
            </a:r>
            <a:endParaRPr kumimoji="0" lang="en-US" sz="7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p:txBody>
      </p:sp>
      <p:sp>
        <p:nvSpPr>
          <p:cNvPr id="3" name="Rectangle 2"/>
          <p:cNvSpPr/>
          <p:nvPr/>
        </p:nvSpPr>
        <p:spPr bwMode="auto">
          <a:xfrm>
            <a:off x="4800600" y="304800"/>
            <a:ext cx="4114800" cy="6248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fontScale="92500" lnSpcReduction="20000"/>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300" dirty="0" smtClean="0">
              <a:effectLst>
                <a:outerShdw blurRad="38100" dist="38100" dir="2700000" algn="tl">
                  <a:srgbClr val="000000">
                    <a:alpha val="43137"/>
                  </a:srgbClr>
                </a:outerShdw>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en-US" sz="6000" dirty="0" smtClean="0">
                <a:effectLst>
                  <a:outerShdw blurRad="38100" dist="38100" dir="2700000" algn="tl">
                    <a:srgbClr val="000000">
                      <a:alpha val="43137"/>
                    </a:srgbClr>
                  </a:outerShdw>
                </a:effectLst>
              </a:rPr>
              <a:t>Eliminate </a:t>
            </a:r>
            <a:r>
              <a:rPr lang="en-US" sz="5200" dirty="0" smtClean="0">
                <a:effectLst>
                  <a:outerShdw blurRad="38100" dist="38100" dir="2700000" algn="tl">
                    <a:srgbClr val="000000">
                      <a:alpha val="43137"/>
                    </a:srgbClr>
                  </a:outerShdw>
                </a:effectLst>
              </a:rPr>
              <a:t>Ignorance!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5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The Only Way One Would So</a:t>
            </a:r>
            <a:r>
              <a:rPr kumimoji="0" lang="en-US" sz="5800" b="0"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rPr>
              <a:t> </a:t>
            </a:r>
            <a:r>
              <a:rPr kumimoji="0" lang="en-US" sz="5200" b="0"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rPr>
              <a:t>Be Is That </a:t>
            </a:r>
            <a:r>
              <a:rPr kumimoji="0" lang="en-US" sz="6500" b="0"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rPr>
              <a:t>This Is </a:t>
            </a:r>
            <a:r>
              <a:rPr kumimoji="0" lang="en-US" sz="5200" b="0"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rPr>
              <a:t>Their True </a:t>
            </a:r>
            <a:r>
              <a:rPr kumimoji="0" lang="en-US" sz="7100" b="0" i="0" u="none" strike="noStrike" cap="none" normalizeH="0" dirty="0" smtClean="0">
                <a:ln>
                  <a:noFill/>
                </a:ln>
                <a:solidFill>
                  <a:schemeClr val="tx1"/>
                </a:solidFill>
                <a:effectLst>
                  <a:outerShdw blurRad="38100" dist="38100" dir="2700000" algn="tl">
                    <a:srgbClr val="000000">
                      <a:alpha val="43137"/>
                    </a:srgbClr>
                  </a:outerShdw>
                </a:effectLst>
                <a:latin typeface="Arial Black" pitchFamily="34" charset="0"/>
              </a:rPr>
              <a:t>Desire!</a:t>
            </a:r>
            <a:endParaRPr kumimoji="0" lang="en-US" sz="5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8915400" cy="4419600"/>
          </a:xfrm>
        </p:spPr>
        <p:txBody>
          <a:bodyPr/>
          <a:lstStyle/>
          <a:p>
            <a:pPr indent="0" algn="just">
              <a:spcBef>
                <a:spcPts val="0"/>
              </a:spcBef>
              <a:buClr>
                <a:srgbClr val="FFFF00"/>
              </a:buClr>
              <a:buSzPct val="110000"/>
              <a:buFont typeface="Wingdings 2" pitchFamily="18" charset="2"/>
              <a:buChar char="C"/>
            </a:pPr>
            <a:r>
              <a:rPr lang="en-US" sz="5300" dirty="0" smtClean="0">
                <a:latin typeface="Arial Black" pitchFamily="34" charset="0"/>
              </a:rPr>
              <a:t>The Information, Not </a:t>
            </a:r>
            <a:r>
              <a:rPr lang="en-US" sz="5500" dirty="0" smtClean="0">
                <a:latin typeface="Arial Black" pitchFamily="34" charset="0"/>
              </a:rPr>
              <a:t>Taking Anything For Granted</a:t>
            </a:r>
          </a:p>
          <a:p>
            <a:pPr indent="0">
              <a:spcBef>
                <a:spcPts val="0"/>
              </a:spcBef>
              <a:buClr>
                <a:srgbClr val="FFFF00"/>
              </a:buClr>
              <a:buSzPct val="110000"/>
              <a:buFont typeface="Wingdings 2" pitchFamily="18" charset="2"/>
              <a:buChar char="C"/>
            </a:pPr>
            <a:r>
              <a:rPr lang="en-US" sz="6600" dirty="0" smtClean="0">
                <a:latin typeface="Arial Black" pitchFamily="34" charset="0"/>
              </a:rPr>
              <a:t>The Motivation</a:t>
            </a:r>
          </a:p>
          <a:p>
            <a:pPr indent="0">
              <a:spcBef>
                <a:spcPts val="0"/>
              </a:spcBef>
              <a:buClr>
                <a:srgbClr val="FFFF00"/>
              </a:buClr>
              <a:buSzPct val="110000"/>
              <a:buFont typeface="Wingdings 2" pitchFamily="18" charset="2"/>
              <a:buChar char="C"/>
            </a:pPr>
            <a:r>
              <a:rPr lang="en-US" sz="5400" dirty="0" smtClean="0">
                <a:latin typeface="Arial Black" pitchFamily="34" charset="0"/>
              </a:rPr>
              <a:t>The Encouragement</a:t>
            </a:r>
            <a:endParaRPr lang="en-US" sz="5400" dirty="0">
              <a:latin typeface="Arial Black" pitchFamily="34" charset="0"/>
            </a:endParaRPr>
          </a:p>
        </p:txBody>
      </p:sp>
      <p:sp>
        <p:nvSpPr>
          <p:cNvPr id="4" name="Title 3"/>
          <p:cNvSpPr>
            <a:spLocks noGrp="1"/>
          </p:cNvSpPr>
          <p:nvPr>
            <p:ph type="title"/>
          </p:nvPr>
        </p:nvSpPr>
        <p:spPr>
          <a:xfrm>
            <a:off x="457200" y="228600"/>
            <a:ext cx="8229600" cy="1295400"/>
          </a:xfrm>
          <a:solidFill>
            <a:schemeClr val="tx1"/>
          </a:solidFill>
        </p:spPr>
        <p:txBody>
          <a:bodyPr/>
          <a:lstStyle/>
          <a:p>
            <a:r>
              <a:rPr lang="en-US" sz="6000" dirty="0" smtClean="0">
                <a:solidFill>
                  <a:srgbClr val="002060"/>
                </a:solidFill>
                <a:latin typeface="Arial Black" pitchFamily="34" charset="0"/>
              </a:rPr>
              <a:t>We Will Provide…</a:t>
            </a:r>
            <a:endParaRPr lang="en-US" sz="6000" dirty="0">
              <a:solidFill>
                <a:srgbClr val="002060"/>
              </a:solidFill>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915400" cy="4191000"/>
          </a:xfrm>
        </p:spPr>
        <p:txBody>
          <a:bodyPr/>
          <a:lstStyle/>
          <a:p>
            <a:pPr>
              <a:buClr>
                <a:srgbClr val="FFFF00"/>
              </a:buClr>
              <a:buSzPct val="110000"/>
              <a:buFont typeface="Wingdings 2" pitchFamily="18" charset="2"/>
              <a:buChar char="C"/>
            </a:pPr>
            <a:r>
              <a:rPr lang="en-US" sz="11500" dirty="0" smtClean="0">
                <a:latin typeface="Arial Black" pitchFamily="34" charset="0"/>
              </a:rPr>
              <a:t>The Will</a:t>
            </a:r>
            <a:endParaRPr lang="en-US" sz="11500" dirty="0">
              <a:latin typeface="Arial Black" pitchFamily="34" charset="0"/>
            </a:endParaRPr>
          </a:p>
        </p:txBody>
      </p:sp>
      <p:sp>
        <p:nvSpPr>
          <p:cNvPr id="4" name="Title 3"/>
          <p:cNvSpPr>
            <a:spLocks noGrp="1"/>
          </p:cNvSpPr>
          <p:nvPr>
            <p:ph type="title"/>
          </p:nvPr>
        </p:nvSpPr>
        <p:spPr>
          <a:xfrm>
            <a:off x="457200" y="228600"/>
            <a:ext cx="8229600" cy="1295400"/>
          </a:xfrm>
          <a:solidFill>
            <a:schemeClr val="tx1"/>
          </a:solidFill>
        </p:spPr>
        <p:txBody>
          <a:bodyPr/>
          <a:lstStyle/>
          <a:p>
            <a:r>
              <a:rPr lang="en-US" sz="6000" dirty="0" smtClean="0">
                <a:solidFill>
                  <a:srgbClr val="002060"/>
                </a:solidFill>
                <a:latin typeface="Arial Black" pitchFamily="34" charset="0"/>
              </a:rPr>
              <a:t>You Must Provide…</a:t>
            </a:r>
            <a:endParaRPr lang="en-US" sz="6000" dirty="0">
              <a:solidFill>
                <a:srgbClr val="002060"/>
              </a:solidFill>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body" sz="half" idx="1"/>
          </p:nvPr>
        </p:nvSpPr>
        <p:spPr>
          <a:xfrm>
            <a:off x="228600" y="1600200"/>
            <a:ext cx="8763000" cy="4525963"/>
          </a:xfrm>
        </p:spPr>
        <p:txBody>
          <a:bodyPr/>
          <a:lstStyle/>
          <a:p>
            <a:pPr algn="ctr" eaLnBrk="1" hangingPunct="1">
              <a:buClr>
                <a:schemeClr val="tx1"/>
              </a:buClr>
              <a:buFont typeface="Wingdings" pitchFamily="2" charset="2"/>
              <a:buChar char="F"/>
              <a:defRPr/>
            </a:pPr>
            <a:r>
              <a:rPr lang="en-US" sz="2800" dirty="0" smtClean="0">
                <a:latin typeface="Arial Black" pitchFamily="34" charset="0"/>
              </a:rPr>
              <a:t>HEAR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Rom.10:17; Jno.20:30,31</a:t>
            </a:r>
          </a:p>
          <a:p>
            <a:pPr algn="ctr" eaLnBrk="1" hangingPunct="1">
              <a:buClr>
                <a:schemeClr val="tx1"/>
              </a:buClr>
              <a:buFont typeface="Wingdings" pitchFamily="2" charset="2"/>
              <a:buChar char="F"/>
              <a:defRPr/>
            </a:pPr>
            <a:r>
              <a:rPr lang="en-US" sz="2800" dirty="0" smtClean="0">
                <a:latin typeface="Arial Black" pitchFamily="34" charset="0"/>
              </a:rPr>
              <a:t>BELIEVE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John 8:24; Hebrews 11:6</a:t>
            </a:r>
          </a:p>
          <a:p>
            <a:pPr algn="ctr" eaLnBrk="1" hangingPunct="1">
              <a:buClr>
                <a:schemeClr val="tx1"/>
              </a:buClr>
              <a:buFont typeface="Wingdings" pitchFamily="2" charset="2"/>
              <a:buChar char="F"/>
              <a:defRPr/>
            </a:pPr>
            <a:r>
              <a:rPr lang="en-US" sz="2800" dirty="0" smtClean="0">
                <a:latin typeface="Arial Black" pitchFamily="34" charset="0"/>
              </a:rPr>
              <a:t>REPENT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Luke 13:3; Acts 17:30,31</a:t>
            </a:r>
          </a:p>
          <a:p>
            <a:pPr algn="ctr" eaLnBrk="1" hangingPunct="1">
              <a:buClr>
                <a:schemeClr val="tx1"/>
              </a:buClr>
              <a:buFont typeface="Wingdings" pitchFamily="2" charset="2"/>
              <a:buChar char="F"/>
              <a:defRPr/>
            </a:pPr>
            <a:r>
              <a:rPr lang="en-US" sz="2800" dirty="0" smtClean="0">
                <a:latin typeface="Arial Black" pitchFamily="34" charset="0"/>
              </a:rPr>
              <a:t>CONFESS</a:t>
            </a:r>
            <a:r>
              <a:rPr lang="en-US" sz="2800" dirty="0" smtClean="0">
                <a:latin typeface="Arial Black" pitchFamily="34" charset="0"/>
                <a:ea typeface="Arial Unicode MS" pitchFamily="34" charset="-128"/>
                <a:cs typeface="Arial Unicode MS" pitchFamily="34" charset="-128"/>
              </a:rPr>
              <a:t> –</a:t>
            </a:r>
            <a:r>
              <a:rPr lang="en-US" sz="2800" dirty="0" smtClean="0">
                <a:latin typeface="Arial Black" pitchFamily="34" charset="0"/>
              </a:rPr>
              <a:t> </a:t>
            </a:r>
            <a:r>
              <a:rPr lang="en-US" sz="2800" dirty="0" smtClean="0">
                <a:solidFill>
                  <a:srgbClr val="FFFF00"/>
                </a:solidFill>
                <a:latin typeface="Arial Black" pitchFamily="34" charset="0"/>
              </a:rPr>
              <a:t>Romans 10:10; Acts 8:37</a:t>
            </a:r>
          </a:p>
          <a:p>
            <a:pPr algn="ctr" eaLnBrk="1" hangingPunct="1">
              <a:buClr>
                <a:schemeClr val="tx1"/>
              </a:buClr>
              <a:buFont typeface="Wingdings" pitchFamily="2" charset="2"/>
              <a:buChar char="F"/>
              <a:defRPr/>
            </a:pPr>
            <a:r>
              <a:rPr lang="en-US" sz="2800" dirty="0" smtClean="0">
                <a:latin typeface="Arial Black" pitchFamily="34" charset="0"/>
              </a:rPr>
              <a:t>BE BAPTIZED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Mk. 16:16; Acts 22:16</a:t>
            </a:r>
          </a:p>
          <a:p>
            <a:pPr algn="ctr" eaLnBrk="1" hangingPunct="1">
              <a:buClr>
                <a:schemeClr val="tx1"/>
              </a:buClr>
              <a:buFont typeface="Wingdings" pitchFamily="2" charset="2"/>
              <a:buChar char="F"/>
              <a:defRPr/>
            </a:pPr>
            <a:r>
              <a:rPr lang="en-US" sz="2800" dirty="0" smtClean="0">
                <a:latin typeface="Arial Black" pitchFamily="34" charset="0"/>
              </a:rPr>
              <a:t>ADDED TO CHURCH (</a:t>
            </a:r>
            <a:r>
              <a:rPr lang="en-US" sz="2800" dirty="0" smtClean="0">
                <a:solidFill>
                  <a:srgbClr val="FFFF00"/>
                </a:solidFill>
                <a:latin typeface="Arial Black" pitchFamily="34" charset="0"/>
              </a:rPr>
              <a:t>Acts 2:41,47</a:t>
            </a:r>
            <a:r>
              <a:rPr lang="en-US" sz="2800" dirty="0" smtClean="0">
                <a:latin typeface="Arial Black" pitchFamily="34" charset="0"/>
              </a:rPr>
              <a:t>)</a:t>
            </a:r>
          </a:p>
          <a:p>
            <a:pPr algn="ctr" eaLnBrk="1" hangingPunct="1">
              <a:buClr>
                <a:schemeClr val="tx1"/>
              </a:buClr>
              <a:buFont typeface="Wingdings" pitchFamily="2" charset="2"/>
              <a:buChar char="F"/>
              <a:defRPr/>
            </a:pPr>
            <a:endParaRPr lang="en-US" sz="2800" dirty="0" smtClean="0">
              <a:latin typeface="Arial Black" pitchFamily="34" charset="0"/>
            </a:endParaRPr>
          </a:p>
          <a:p>
            <a:pPr algn="just" eaLnBrk="1" hangingPunct="1">
              <a:spcBef>
                <a:spcPct val="50000"/>
              </a:spcBef>
              <a:buFont typeface="Wingdings" pitchFamily="2" charset="2"/>
              <a:buNone/>
              <a:defRPr/>
            </a:pPr>
            <a:endParaRPr lang="en-US" sz="2400" dirty="0" smtClean="0">
              <a:latin typeface="Arial Black" pitchFamily="34" charset="0"/>
            </a:endParaRPr>
          </a:p>
          <a:p>
            <a:pPr algn="ctr" eaLnBrk="1" hangingPunct="1">
              <a:buClr>
                <a:schemeClr val="tx1"/>
              </a:buClr>
              <a:buFont typeface="Wingdings" pitchFamily="2" charset="2"/>
              <a:buChar char="F"/>
              <a:defRPr/>
            </a:pPr>
            <a:endParaRPr lang="en-US" sz="2400" dirty="0" smtClean="0">
              <a:latin typeface="Arial Black" pitchFamily="34" charset="0"/>
            </a:endParaRPr>
          </a:p>
        </p:txBody>
      </p:sp>
      <p:sp>
        <p:nvSpPr>
          <p:cNvPr id="117765" name="Rectangle 5"/>
          <p:cNvSpPr>
            <a:spLocks noGrp="1" noChangeArrowheads="1"/>
          </p:cNvSpPr>
          <p:nvPr>
            <p:ph type="title"/>
          </p:nvPr>
        </p:nvSpPr>
        <p:spPr>
          <a:xfrm>
            <a:off x="457200" y="381000"/>
            <a:ext cx="8229600" cy="990600"/>
          </a:xfrm>
          <a:solidFill>
            <a:srgbClr val="FFFF00"/>
          </a:solidFill>
        </p:spPr>
        <p:txBody>
          <a:bodyPr/>
          <a:lstStyle/>
          <a:p>
            <a:pPr eaLnBrk="1" hangingPunct="1"/>
            <a:r>
              <a:rPr lang="en-US" sz="6600" smtClean="0">
                <a:solidFill>
                  <a:schemeClr val="bg1"/>
                </a:solidFill>
                <a:effectLst/>
                <a:latin typeface="Arial Black" pitchFamily="34" charset="0"/>
              </a:rPr>
              <a:t>The Simple Plan </a:t>
            </a:r>
          </a:p>
        </p:txBody>
      </p:sp>
    </p:spTree>
    <p:extLst>
      <p:ext uri="{BB962C8B-B14F-4D97-AF65-F5344CB8AC3E}">
        <p14:creationId xmlns:p14="http://schemas.microsoft.com/office/powerpoint/2010/main" val="26486004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7765"/>
                                        </p:tgtEl>
                                        <p:attrNameLst>
                                          <p:attrName>style.visibility</p:attrName>
                                        </p:attrNameLst>
                                      </p:cBhvr>
                                      <p:to>
                                        <p:strVal val="visible"/>
                                      </p:to>
                                    </p:set>
                                    <p:animEffect transition="in" filter="dissolve">
                                      <p:cBhvr>
                                        <p:cTn id="7" dur="500"/>
                                        <p:tgtEl>
                                          <p:spTgt spid="11776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7762">
                                            <p:txEl>
                                              <p:pRg st="0" end="0"/>
                                            </p:txEl>
                                          </p:spTgt>
                                        </p:tgtEl>
                                        <p:attrNameLst>
                                          <p:attrName>style.visibility</p:attrName>
                                        </p:attrNameLst>
                                      </p:cBhvr>
                                      <p:to>
                                        <p:strVal val="visible"/>
                                      </p:to>
                                    </p:set>
                                    <p:animEffect transition="in" filter="dissolve">
                                      <p:cBhvr>
                                        <p:cTn id="12" dur="500"/>
                                        <p:tgtEl>
                                          <p:spTgt spid="1177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7762">
                                            <p:txEl>
                                              <p:pRg st="1" end="1"/>
                                            </p:txEl>
                                          </p:spTgt>
                                        </p:tgtEl>
                                        <p:attrNameLst>
                                          <p:attrName>style.visibility</p:attrName>
                                        </p:attrNameLst>
                                      </p:cBhvr>
                                      <p:to>
                                        <p:strVal val="visible"/>
                                      </p:to>
                                    </p:set>
                                    <p:animEffect transition="in" filter="dissolve">
                                      <p:cBhvr>
                                        <p:cTn id="17" dur="500"/>
                                        <p:tgtEl>
                                          <p:spTgt spid="1177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7762">
                                            <p:txEl>
                                              <p:pRg st="2" end="2"/>
                                            </p:txEl>
                                          </p:spTgt>
                                        </p:tgtEl>
                                        <p:attrNameLst>
                                          <p:attrName>style.visibility</p:attrName>
                                        </p:attrNameLst>
                                      </p:cBhvr>
                                      <p:to>
                                        <p:strVal val="visible"/>
                                      </p:to>
                                    </p:set>
                                    <p:animEffect transition="in" filter="dissolve">
                                      <p:cBhvr>
                                        <p:cTn id="22" dur="500"/>
                                        <p:tgtEl>
                                          <p:spTgt spid="11776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7762">
                                            <p:txEl>
                                              <p:pRg st="3" end="3"/>
                                            </p:txEl>
                                          </p:spTgt>
                                        </p:tgtEl>
                                        <p:attrNameLst>
                                          <p:attrName>style.visibility</p:attrName>
                                        </p:attrNameLst>
                                      </p:cBhvr>
                                      <p:to>
                                        <p:strVal val="visible"/>
                                      </p:to>
                                    </p:set>
                                    <p:animEffect transition="in" filter="dissolve">
                                      <p:cBhvr>
                                        <p:cTn id="27" dur="500"/>
                                        <p:tgtEl>
                                          <p:spTgt spid="11776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17762">
                                            <p:txEl>
                                              <p:pRg st="4" end="4"/>
                                            </p:txEl>
                                          </p:spTgt>
                                        </p:tgtEl>
                                        <p:attrNameLst>
                                          <p:attrName>style.visibility</p:attrName>
                                        </p:attrNameLst>
                                      </p:cBhvr>
                                      <p:to>
                                        <p:strVal val="visible"/>
                                      </p:to>
                                    </p:set>
                                    <p:animEffect transition="in" filter="dissolve">
                                      <p:cBhvr>
                                        <p:cTn id="32" dur="500"/>
                                        <p:tgtEl>
                                          <p:spTgt spid="11776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17762">
                                            <p:txEl>
                                              <p:pRg st="5" end="5"/>
                                            </p:txEl>
                                          </p:spTgt>
                                        </p:tgtEl>
                                        <p:attrNameLst>
                                          <p:attrName>style.visibility</p:attrName>
                                        </p:attrNameLst>
                                      </p:cBhvr>
                                      <p:to>
                                        <p:strVal val="visible"/>
                                      </p:to>
                                    </p:set>
                                    <p:animEffect transition="in" filter="dissolve">
                                      <p:cBhvr>
                                        <p:cTn id="37" dur="500"/>
                                        <p:tgtEl>
                                          <p:spTgt spid="11776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5"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body" sz="half" idx="1"/>
          </p:nvPr>
        </p:nvSpPr>
        <p:spPr>
          <a:xfrm>
            <a:off x="228600" y="1600200"/>
            <a:ext cx="8763000" cy="4525963"/>
          </a:xfrm>
        </p:spPr>
        <p:txBody>
          <a:bodyPr/>
          <a:lstStyle/>
          <a:p>
            <a:pPr algn="ctr" eaLnBrk="1" hangingPunct="1">
              <a:buClr>
                <a:schemeClr val="tx1"/>
              </a:buClr>
              <a:buFont typeface="Wingdings" pitchFamily="2" charset="2"/>
              <a:buChar char="F"/>
              <a:defRPr/>
            </a:pPr>
            <a:r>
              <a:rPr lang="en-US" sz="2800" dirty="0" smtClean="0">
                <a:latin typeface="Arial Black" pitchFamily="34" charset="0"/>
              </a:rPr>
              <a:t>HEAR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Rom.10:17; Jno.20:30,31</a:t>
            </a:r>
          </a:p>
          <a:p>
            <a:pPr algn="ctr" eaLnBrk="1" hangingPunct="1">
              <a:buClr>
                <a:schemeClr val="tx1"/>
              </a:buClr>
              <a:buFont typeface="Wingdings" pitchFamily="2" charset="2"/>
              <a:buChar char="F"/>
              <a:defRPr/>
            </a:pPr>
            <a:r>
              <a:rPr lang="en-US" sz="2800" dirty="0" smtClean="0">
                <a:latin typeface="Arial Black" pitchFamily="34" charset="0"/>
              </a:rPr>
              <a:t>BELIEVE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John 8:24; Hebrews 11:6</a:t>
            </a:r>
          </a:p>
          <a:p>
            <a:pPr algn="ctr" eaLnBrk="1" hangingPunct="1">
              <a:buClr>
                <a:schemeClr val="tx1"/>
              </a:buClr>
              <a:buFont typeface="Wingdings" pitchFamily="2" charset="2"/>
              <a:buChar char="F"/>
              <a:defRPr/>
            </a:pPr>
            <a:r>
              <a:rPr lang="en-US" sz="2800" dirty="0" smtClean="0">
                <a:latin typeface="Arial Black" pitchFamily="34" charset="0"/>
              </a:rPr>
              <a:t>REPENT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Luke 13:3; Acts 17:30,31</a:t>
            </a:r>
          </a:p>
          <a:p>
            <a:pPr algn="ctr" eaLnBrk="1" hangingPunct="1">
              <a:buClr>
                <a:schemeClr val="tx1"/>
              </a:buClr>
              <a:buFont typeface="Wingdings" pitchFamily="2" charset="2"/>
              <a:buChar char="F"/>
              <a:defRPr/>
            </a:pPr>
            <a:r>
              <a:rPr lang="en-US" sz="2800" dirty="0" smtClean="0">
                <a:latin typeface="Arial Black" pitchFamily="34" charset="0"/>
              </a:rPr>
              <a:t>CONFESS</a:t>
            </a:r>
            <a:r>
              <a:rPr lang="en-US" sz="2800" dirty="0" smtClean="0">
                <a:latin typeface="Arial Black" pitchFamily="34" charset="0"/>
                <a:ea typeface="Arial Unicode MS" pitchFamily="34" charset="-128"/>
                <a:cs typeface="Arial Unicode MS" pitchFamily="34" charset="-128"/>
              </a:rPr>
              <a:t> –</a:t>
            </a:r>
            <a:r>
              <a:rPr lang="en-US" sz="2800" dirty="0" smtClean="0">
                <a:latin typeface="Arial Black" pitchFamily="34" charset="0"/>
              </a:rPr>
              <a:t> </a:t>
            </a:r>
            <a:r>
              <a:rPr lang="en-US" sz="2800" dirty="0" smtClean="0">
                <a:solidFill>
                  <a:srgbClr val="FFFF00"/>
                </a:solidFill>
                <a:latin typeface="Arial Black" pitchFamily="34" charset="0"/>
              </a:rPr>
              <a:t>Romans 10:10; Acts 8:37</a:t>
            </a:r>
          </a:p>
          <a:p>
            <a:pPr algn="ctr" eaLnBrk="1" hangingPunct="1">
              <a:buClr>
                <a:schemeClr val="tx1"/>
              </a:buClr>
              <a:buFont typeface="Wingdings" pitchFamily="2" charset="2"/>
              <a:buChar char="F"/>
              <a:defRPr/>
            </a:pPr>
            <a:r>
              <a:rPr lang="en-US" sz="2800" dirty="0" smtClean="0">
                <a:latin typeface="Arial Black" pitchFamily="34" charset="0"/>
              </a:rPr>
              <a:t>BE BAPTIZED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Mk. 16:16; Acts 22:16</a:t>
            </a:r>
          </a:p>
          <a:p>
            <a:pPr algn="ctr" eaLnBrk="1" hangingPunct="1">
              <a:buClr>
                <a:schemeClr val="tx1"/>
              </a:buClr>
              <a:buFont typeface="Wingdings" pitchFamily="2" charset="2"/>
              <a:buChar char="F"/>
              <a:defRPr/>
            </a:pPr>
            <a:r>
              <a:rPr lang="en-US" sz="2800" dirty="0" smtClean="0">
                <a:latin typeface="Arial Black" pitchFamily="34" charset="0"/>
              </a:rPr>
              <a:t>ADDED TO CHURCH (</a:t>
            </a:r>
            <a:r>
              <a:rPr lang="en-US" sz="2800" dirty="0" smtClean="0">
                <a:solidFill>
                  <a:srgbClr val="FFFF00"/>
                </a:solidFill>
                <a:latin typeface="Arial Black" pitchFamily="34" charset="0"/>
              </a:rPr>
              <a:t>Acts 2:41,47</a:t>
            </a:r>
            <a:r>
              <a:rPr lang="en-US" sz="2800" dirty="0" smtClean="0">
                <a:latin typeface="Arial Black" pitchFamily="34" charset="0"/>
              </a:rPr>
              <a:t>)</a:t>
            </a:r>
          </a:p>
          <a:p>
            <a:pPr algn="ctr" eaLnBrk="1" hangingPunct="1">
              <a:buClr>
                <a:schemeClr val="tx1"/>
              </a:buClr>
              <a:buFont typeface="Wingdings" pitchFamily="2" charset="2"/>
              <a:buChar char="F"/>
              <a:defRPr/>
            </a:pPr>
            <a:endParaRPr lang="en-US" sz="2800" dirty="0" smtClean="0">
              <a:latin typeface="Arial Black" pitchFamily="34" charset="0"/>
            </a:endParaRPr>
          </a:p>
          <a:p>
            <a:pPr algn="just" eaLnBrk="1" hangingPunct="1">
              <a:spcBef>
                <a:spcPct val="50000"/>
              </a:spcBef>
              <a:buFont typeface="Wingdings" pitchFamily="2" charset="2"/>
              <a:buNone/>
              <a:defRPr/>
            </a:pPr>
            <a:endParaRPr lang="en-US" sz="2400" dirty="0" smtClean="0">
              <a:latin typeface="Arial Black" pitchFamily="34" charset="0"/>
            </a:endParaRPr>
          </a:p>
          <a:p>
            <a:pPr algn="ctr" eaLnBrk="1" hangingPunct="1">
              <a:buClr>
                <a:schemeClr val="tx1"/>
              </a:buClr>
              <a:buFont typeface="Wingdings" pitchFamily="2" charset="2"/>
              <a:buChar char="F"/>
              <a:defRPr/>
            </a:pPr>
            <a:endParaRPr lang="en-US" sz="2400" dirty="0" smtClean="0">
              <a:latin typeface="Arial Black" pitchFamily="34" charset="0"/>
            </a:endParaRPr>
          </a:p>
        </p:txBody>
      </p:sp>
      <p:pic>
        <p:nvPicPr>
          <p:cNvPr id="66563" name="Picture 3" descr="bd06662_"/>
          <p:cNvPicPr>
            <a:picLocks noGrp="1" noChangeAspect="1" noChangeArrowheads="1"/>
          </p:cNvPicPr>
          <p:nvPr>
            <p:ph sz="quarter" idx="2"/>
          </p:nvPr>
        </p:nvPicPr>
        <p:blipFill>
          <a:blip r:embed="rId3" cstate="print"/>
          <a:srcRect/>
          <a:stretch>
            <a:fillRect/>
          </a:stretch>
        </p:blipFill>
        <p:spPr>
          <a:xfrm>
            <a:off x="2590800" y="5029200"/>
            <a:ext cx="1793875" cy="1587500"/>
          </a:xfrm>
          <a:noFill/>
        </p:spPr>
      </p:pic>
      <p:sp>
        <p:nvSpPr>
          <p:cNvPr id="66564" name="Line 4"/>
          <p:cNvSpPr>
            <a:spLocks noChangeShapeType="1"/>
          </p:cNvSpPr>
          <p:nvPr/>
        </p:nvSpPr>
        <p:spPr bwMode="auto">
          <a:xfrm flipH="1">
            <a:off x="4267200" y="4953000"/>
            <a:ext cx="3505200" cy="914400"/>
          </a:xfrm>
          <a:prstGeom prst="line">
            <a:avLst/>
          </a:prstGeom>
          <a:noFill/>
          <a:ln w="76200">
            <a:solidFill>
              <a:srgbClr val="FF3300"/>
            </a:solidFill>
            <a:miter lim="800000"/>
            <a:headEnd/>
            <a:tailEnd type="triangle" w="med" len="med"/>
          </a:ln>
        </p:spPr>
        <p:txBody>
          <a:bodyPr wrap="none"/>
          <a:lstStyle/>
          <a:p>
            <a:endParaRPr lang="en-US"/>
          </a:p>
        </p:txBody>
      </p:sp>
      <p:sp>
        <p:nvSpPr>
          <p:cNvPr id="66565" name="Rectangle 5"/>
          <p:cNvSpPr>
            <a:spLocks noGrp="1" noChangeArrowheads="1"/>
          </p:cNvSpPr>
          <p:nvPr>
            <p:ph type="title"/>
          </p:nvPr>
        </p:nvSpPr>
        <p:spPr>
          <a:xfrm>
            <a:off x="457200" y="381000"/>
            <a:ext cx="8229600" cy="990600"/>
          </a:xfrm>
          <a:solidFill>
            <a:srgbClr val="FFFF00"/>
          </a:solidFill>
        </p:spPr>
        <p:txBody>
          <a:bodyPr/>
          <a:lstStyle/>
          <a:p>
            <a:pPr eaLnBrk="1" hangingPunct="1"/>
            <a:r>
              <a:rPr lang="en-US" sz="6600" smtClean="0">
                <a:solidFill>
                  <a:schemeClr val="bg1"/>
                </a:solidFill>
                <a:effectLst/>
                <a:latin typeface="Arial Black" pitchFamily="34" charset="0"/>
              </a:rPr>
              <a:t>The Simple Plan</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8915400" cy="5486400"/>
          </a:xfrm>
        </p:spPr>
        <p:txBody>
          <a:bodyPr>
            <a:normAutofit/>
          </a:bodyPr>
          <a:lstStyle/>
          <a:p>
            <a:pPr indent="0" algn="just">
              <a:spcBef>
                <a:spcPts val="0"/>
              </a:spcBef>
              <a:buNone/>
            </a:pPr>
            <a:r>
              <a:rPr lang="en-US" sz="4800" dirty="0" smtClean="0">
                <a:latin typeface="Arial Black" pitchFamily="34" charset="0"/>
              </a:rPr>
              <a:t>“Do we begin again to commend ourselves? or </a:t>
            </a:r>
            <a:r>
              <a:rPr lang="en-US" sz="5400" dirty="0" smtClean="0">
                <a:latin typeface="Arial Black" pitchFamily="34" charset="0"/>
              </a:rPr>
              <a:t>need we, as some others, epistles of </a:t>
            </a:r>
            <a:r>
              <a:rPr lang="en-US" sz="4800" dirty="0" smtClean="0">
                <a:latin typeface="Arial Black" pitchFamily="34" charset="0"/>
              </a:rPr>
              <a:t>commendation to you, or letters of commendation from you?</a:t>
            </a:r>
            <a:r>
              <a:rPr lang="en-US" sz="4800" b="1" dirty="0" smtClean="0">
                <a:latin typeface="Arial Black" pitchFamily="34" charset="0"/>
              </a:rPr>
              <a:t>” </a:t>
            </a:r>
          </a:p>
        </p:txBody>
      </p:sp>
      <p:sp>
        <p:nvSpPr>
          <p:cNvPr id="4" name="Title 1"/>
          <p:cNvSpPr txBox="1">
            <a:spLocks/>
          </p:cNvSpPr>
          <p:nvPr/>
        </p:nvSpPr>
        <p:spPr bwMode="auto">
          <a:xfrm>
            <a:off x="533400" y="228600"/>
            <a:ext cx="8458200" cy="1143000"/>
          </a:xfrm>
          <a:prstGeom prst="rect">
            <a:avLst/>
          </a:prstGeom>
          <a:solidFill>
            <a:schemeClr val="tx1"/>
          </a:solid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60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Black" pitchFamily="34" charset="0"/>
                <a:ea typeface="+mj-ea"/>
                <a:cs typeface="+mj-cs"/>
              </a:rPr>
              <a:t>II</a:t>
            </a:r>
            <a:r>
              <a:rPr kumimoji="0" lang="en-US" sz="6000" b="0" i="0" u="none" strike="noStrike" kern="0" cap="none" spc="0" normalizeH="0" noProof="0" dirty="0" smtClean="0">
                <a:ln>
                  <a:noFill/>
                </a:ln>
                <a:solidFill>
                  <a:schemeClr val="bg1"/>
                </a:solidFill>
                <a:effectLst>
                  <a:outerShdw blurRad="38100" dist="38100" dir="2700000" algn="tl">
                    <a:srgbClr val="000000">
                      <a:alpha val="43137"/>
                    </a:srgbClr>
                  </a:outerShdw>
                </a:effectLst>
                <a:uLnTx/>
                <a:uFillTx/>
                <a:latin typeface="Arial Black" pitchFamily="34" charset="0"/>
                <a:ea typeface="+mj-ea"/>
                <a:cs typeface="+mj-cs"/>
              </a:rPr>
              <a:t> Corinthians 2:1-3</a:t>
            </a:r>
            <a:endParaRPr kumimoji="0" lang="en-US" sz="60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Arial Black" pitchFamily="34" charset="0"/>
              <a:ea typeface="+mj-ea"/>
              <a:cs typeface="+mj-cs"/>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152400"/>
            <a:ext cx="8229600" cy="1066800"/>
          </a:xfrm>
          <a:solidFill>
            <a:srgbClr val="FFFF00"/>
          </a:solidFill>
        </p:spPr>
        <p:txBody>
          <a:bodyPr/>
          <a:lstStyle/>
          <a:p>
            <a:pPr eaLnBrk="1" hangingPunct="1"/>
            <a:r>
              <a:rPr lang="en-US" sz="5400" b="1" smtClean="0">
                <a:solidFill>
                  <a:schemeClr val="bg1"/>
                </a:solidFill>
                <a:effectLst/>
                <a:latin typeface="Arial Black" pitchFamily="34" charset="0"/>
              </a:rPr>
              <a:t>Are You Wayward?</a:t>
            </a:r>
          </a:p>
        </p:txBody>
      </p:sp>
      <p:sp>
        <p:nvSpPr>
          <p:cNvPr id="118787" name="Rectangle 3"/>
          <p:cNvSpPr>
            <a:spLocks noGrp="1" noChangeArrowheads="1"/>
          </p:cNvSpPr>
          <p:nvPr>
            <p:ph type="body" idx="1"/>
          </p:nvPr>
        </p:nvSpPr>
        <p:spPr>
          <a:xfrm>
            <a:off x="0" y="1295400"/>
            <a:ext cx="8839200" cy="4830763"/>
          </a:xfrm>
        </p:spPr>
        <p:txBody>
          <a:bodyPr/>
          <a:lstStyle/>
          <a:p>
            <a:pPr algn="just" eaLnBrk="1" hangingPunct="1">
              <a:buFont typeface="Wingdings" pitchFamily="2" charset="2"/>
              <a:buNone/>
              <a:defRPr/>
            </a:pPr>
            <a:r>
              <a:rPr lang="en-US" sz="2800" dirty="0" smtClean="0">
                <a:latin typeface="Arial Black" pitchFamily="34" charset="0"/>
              </a:rPr>
              <a:t>   </a:t>
            </a:r>
            <a:r>
              <a:rPr lang="en-US" b="1" dirty="0" smtClean="0">
                <a:latin typeface="Arial Black" pitchFamily="34" charset="0"/>
                <a:ea typeface="Arial Unicode MS" pitchFamily="34" charset="-128"/>
                <a:cs typeface="Arial Unicode MS" pitchFamily="34" charset="-128"/>
              </a:rPr>
              <a:t>“</a:t>
            </a:r>
            <a:r>
              <a:rPr lang="en-US" dirty="0" smtClean="0">
                <a:latin typeface="Arial Black" pitchFamily="34" charset="0"/>
                <a:ea typeface="Arial Unicode MS" pitchFamily="34" charset="-128"/>
                <a:cs typeface="Arial Unicode MS" pitchFamily="34" charset="-128"/>
              </a:rPr>
              <a:t>Repent therefore of this thy wickedness, and pray God, if perhaps the thought of </a:t>
            </a:r>
            <a:r>
              <a:rPr lang="en-US" dirty="0" err="1" smtClean="0">
                <a:latin typeface="Arial Black" pitchFamily="34" charset="0"/>
                <a:ea typeface="Arial Unicode MS" pitchFamily="34" charset="-128"/>
                <a:cs typeface="Arial Unicode MS" pitchFamily="34" charset="-128"/>
              </a:rPr>
              <a:t>thine</a:t>
            </a:r>
            <a:r>
              <a:rPr lang="en-US" dirty="0" smtClean="0">
                <a:latin typeface="Arial Black" pitchFamily="34" charset="0"/>
                <a:ea typeface="Arial Unicode MS" pitchFamily="34" charset="-128"/>
                <a:cs typeface="Arial Unicode MS" pitchFamily="34" charset="-128"/>
              </a:rPr>
              <a:t> heart may be forgiven thee.</a:t>
            </a:r>
            <a:r>
              <a:rPr lang="en-US" b="1" dirty="0" smtClean="0">
                <a:latin typeface="Arial Black" pitchFamily="34" charset="0"/>
                <a:ea typeface="Arial Unicode MS" pitchFamily="34" charset="-128"/>
                <a:cs typeface="Arial Unicode MS" pitchFamily="34" charset="-128"/>
              </a:rPr>
              <a:t>” </a:t>
            </a:r>
            <a:r>
              <a:rPr lang="en-US" dirty="0" smtClean="0">
                <a:latin typeface="Arial Black" pitchFamily="34" charset="0"/>
                <a:ea typeface="Arial Unicode MS" pitchFamily="34" charset="-128"/>
                <a:cs typeface="Arial Unicode MS" pitchFamily="34" charset="-128"/>
              </a:rPr>
              <a:t>(</a:t>
            </a:r>
            <a:r>
              <a:rPr lang="en-US" dirty="0" smtClean="0">
                <a:solidFill>
                  <a:srgbClr val="FFFF00"/>
                </a:solidFill>
                <a:latin typeface="Arial Black" pitchFamily="34" charset="0"/>
                <a:ea typeface="Arial Unicode MS" pitchFamily="34" charset="-128"/>
                <a:cs typeface="Arial Unicode MS" pitchFamily="34" charset="-128"/>
              </a:rPr>
              <a:t>Acts 8:22</a:t>
            </a:r>
            <a:r>
              <a:rPr lang="en-US" dirty="0" smtClean="0">
                <a:latin typeface="Arial Black" pitchFamily="34" charset="0"/>
                <a:ea typeface="Arial Unicode MS" pitchFamily="34" charset="-128"/>
                <a:cs typeface="Arial Unicode MS" pitchFamily="34" charset="-128"/>
              </a:rPr>
              <a:t>)</a:t>
            </a:r>
          </a:p>
          <a:p>
            <a:pPr algn="just" eaLnBrk="1" hangingPunct="1">
              <a:buFont typeface="Wingdings" pitchFamily="2" charset="2"/>
              <a:buNone/>
              <a:defRPr/>
            </a:pPr>
            <a:r>
              <a:rPr lang="en-US" dirty="0" smtClean="0">
                <a:latin typeface="Arial Black" pitchFamily="34" charset="0"/>
                <a:ea typeface="Arial Unicode MS" pitchFamily="34" charset="-128"/>
                <a:cs typeface="Arial Unicode MS" pitchFamily="34" charset="-128"/>
              </a:rPr>
              <a:t>   </a:t>
            </a:r>
            <a:r>
              <a:rPr lang="en-US" b="1" dirty="0" smtClean="0">
                <a:latin typeface="Arial Black" pitchFamily="34" charset="0"/>
                <a:ea typeface="Arial Unicode MS" pitchFamily="34" charset="-128"/>
                <a:cs typeface="Arial Unicode MS" pitchFamily="34" charset="-128"/>
              </a:rPr>
              <a:t>“</a:t>
            </a:r>
            <a:r>
              <a:rPr lang="en-US" dirty="0" smtClean="0">
                <a:latin typeface="Arial Black" pitchFamily="34" charset="0"/>
                <a:ea typeface="Arial Unicode MS" pitchFamily="34" charset="-128"/>
                <a:cs typeface="Arial Unicode MS" pitchFamily="34" charset="-128"/>
              </a:rPr>
              <a:t>Confess </a:t>
            </a:r>
            <a:r>
              <a:rPr lang="en-US" i="1" dirty="0" smtClean="0">
                <a:latin typeface="Arial Black" pitchFamily="34" charset="0"/>
                <a:ea typeface="Arial Unicode MS" pitchFamily="34" charset="-128"/>
                <a:cs typeface="Arial Unicode MS" pitchFamily="34" charset="-128"/>
              </a:rPr>
              <a:t>your</a:t>
            </a:r>
            <a:r>
              <a:rPr lang="en-US" dirty="0" smtClean="0">
                <a:latin typeface="Arial Black" pitchFamily="34" charset="0"/>
                <a:ea typeface="Arial Unicode MS" pitchFamily="34" charset="-128"/>
                <a:cs typeface="Arial Unicode MS" pitchFamily="34" charset="-128"/>
              </a:rPr>
              <a:t> faults one to another, and pray one for another, that ye may be healed. The effectual fervent prayer of a righteous man </a:t>
            </a:r>
            <a:r>
              <a:rPr lang="en-US" dirty="0" err="1" smtClean="0">
                <a:latin typeface="Arial Black" pitchFamily="34" charset="0"/>
                <a:ea typeface="Arial Unicode MS" pitchFamily="34" charset="-128"/>
                <a:cs typeface="Arial Unicode MS" pitchFamily="34" charset="-128"/>
              </a:rPr>
              <a:t>availeth</a:t>
            </a:r>
            <a:r>
              <a:rPr lang="en-US" dirty="0" smtClean="0">
                <a:latin typeface="Arial Black" pitchFamily="34" charset="0"/>
                <a:ea typeface="Arial Unicode MS" pitchFamily="34" charset="-128"/>
                <a:cs typeface="Arial Unicode MS" pitchFamily="34" charset="-128"/>
              </a:rPr>
              <a:t> much.</a:t>
            </a:r>
            <a:r>
              <a:rPr lang="en-US" b="1" dirty="0" smtClean="0">
                <a:latin typeface="Arial Black" pitchFamily="34" charset="0"/>
                <a:ea typeface="Arial Unicode MS" pitchFamily="34" charset="-128"/>
                <a:cs typeface="Arial Unicode MS" pitchFamily="34" charset="-128"/>
              </a:rPr>
              <a:t>” </a:t>
            </a:r>
            <a:r>
              <a:rPr lang="en-US" dirty="0" smtClean="0">
                <a:latin typeface="Arial Black" pitchFamily="34" charset="0"/>
                <a:ea typeface="Arial Unicode MS" pitchFamily="34" charset="-128"/>
                <a:cs typeface="Arial Unicode MS" pitchFamily="34" charset="-128"/>
              </a:rPr>
              <a:t>(</a:t>
            </a:r>
            <a:r>
              <a:rPr lang="en-US" dirty="0" smtClean="0">
                <a:solidFill>
                  <a:srgbClr val="FFFF00"/>
                </a:solidFill>
                <a:latin typeface="Arial Black" pitchFamily="34" charset="0"/>
                <a:ea typeface="Arial Unicode MS" pitchFamily="34" charset="-128"/>
                <a:cs typeface="Arial Unicode MS" pitchFamily="34" charset="-128"/>
              </a:rPr>
              <a:t>James 5:16</a:t>
            </a:r>
            <a:r>
              <a:rPr lang="en-US" dirty="0" smtClean="0">
                <a:latin typeface="Arial Black" pitchFamily="34" charset="0"/>
                <a:ea typeface="Arial Unicode MS" pitchFamily="34" charset="-128"/>
                <a:cs typeface="Arial Unicode MS" pitchFamily="34" charset="-128"/>
              </a:rPr>
              <a:t>)</a:t>
            </a:r>
          </a:p>
          <a:p>
            <a:pPr eaLnBrk="1" hangingPunct="1">
              <a:defRPr/>
            </a:pPr>
            <a:endParaRPr lang="en-US" dirty="0" smtClean="0">
              <a:latin typeface="Arial Black" pitchFamily="34" charset="0"/>
              <a:ea typeface="Arial Unicode MS" pitchFamily="34" charset="-128"/>
              <a:cs typeface="Arial Unicode MS" pitchFamily="34" charset="-128"/>
            </a:endParaRPr>
          </a:p>
          <a:p>
            <a:pPr eaLnBrk="1" hangingPunct="1">
              <a:defRPr/>
            </a:pPr>
            <a:endParaRPr lang="en-US" sz="2800" dirty="0" smtClean="0">
              <a:latin typeface="Arial Black" pitchFamily="34" charset="0"/>
            </a:endParaRPr>
          </a:p>
        </p:txBody>
      </p:sp>
    </p:spTree>
    <p:extLst>
      <p:ext uri="{BB962C8B-B14F-4D97-AF65-F5344CB8AC3E}">
        <p14:creationId xmlns:p14="http://schemas.microsoft.com/office/powerpoint/2010/main" val="280875039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dissolve">
                                      <p:cBhvr>
                                        <p:cTn id="7" dur="500"/>
                                        <p:tgtEl>
                                          <p:spTgt spid="1187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animEffect transition="in" filter="dissolve">
                                      <p:cBhvr>
                                        <p:cTn id="12" dur="500"/>
                                        <p:tgtEl>
                                          <p:spTgt spid="1187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8787">
                                            <p:txEl>
                                              <p:pRg st="1" end="1"/>
                                            </p:txEl>
                                          </p:spTgt>
                                        </p:tgtEl>
                                        <p:attrNameLst>
                                          <p:attrName>style.visibility</p:attrName>
                                        </p:attrNameLst>
                                      </p:cBhvr>
                                      <p:to>
                                        <p:strVal val="visible"/>
                                      </p:to>
                                    </p:set>
                                    <p:animEffect transition="in" filter="dissolve">
                                      <p:cBhvr>
                                        <p:cTn id="17" dur="500"/>
                                        <p:tgtEl>
                                          <p:spTgt spid="1187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nimBg="1"/>
      <p:bldP spid="11878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8915400" cy="5029200"/>
          </a:xfrm>
        </p:spPr>
        <p:txBody>
          <a:bodyPr>
            <a:normAutofit fontScale="92500" lnSpcReduction="20000"/>
          </a:bodyPr>
          <a:lstStyle/>
          <a:p>
            <a:pPr indent="0" algn="ctr">
              <a:spcBef>
                <a:spcPts val="0"/>
              </a:spcBef>
              <a:buClr>
                <a:srgbClr val="FFFF00"/>
              </a:buClr>
              <a:buSzPct val="110000"/>
              <a:buFont typeface="Wingdings 2" pitchFamily="18" charset="2"/>
              <a:buChar char="C"/>
            </a:pPr>
            <a:r>
              <a:rPr lang="en-US" sz="5800" dirty="0" smtClean="0">
                <a:latin typeface="Arial Black" pitchFamily="34" charset="0"/>
              </a:rPr>
              <a:t>All rational people </a:t>
            </a:r>
            <a:r>
              <a:rPr lang="en-US" sz="7100" dirty="0" smtClean="0">
                <a:latin typeface="Arial Black" pitchFamily="34" charset="0"/>
              </a:rPr>
              <a:t>are, to a greater or lesser degree, concerned with </a:t>
            </a:r>
            <a:r>
              <a:rPr lang="en-US" sz="6500" dirty="0" smtClean="0">
                <a:latin typeface="Arial Black" pitchFamily="34" charset="0"/>
              </a:rPr>
              <a:t>ethical human </a:t>
            </a:r>
            <a:r>
              <a:rPr lang="en-US" sz="7100" dirty="0" smtClean="0">
                <a:latin typeface="Arial Black" pitchFamily="34" charset="0"/>
              </a:rPr>
              <a:t>conduct.</a:t>
            </a:r>
            <a:endParaRPr lang="en-US" sz="6000" dirty="0" smtClean="0">
              <a:latin typeface="Arial Black" pitchFamily="34" charset="0"/>
            </a:endParaRPr>
          </a:p>
        </p:txBody>
      </p:sp>
      <p:sp>
        <p:nvSpPr>
          <p:cNvPr id="4" name="Title 3"/>
          <p:cNvSpPr>
            <a:spLocks noGrp="1"/>
          </p:cNvSpPr>
          <p:nvPr>
            <p:ph type="title"/>
          </p:nvPr>
        </p:nvSpPr>
        <p:spPr>
          <a:xfrm>
            <a:off x="457200" y="228600"/>
            <a:ext cx="8229600" cy="1295400"/>
          </a:xfrm>
          <a:solidFill>
            <a:schemeClr val="tx1"/>
          </a:solidFill>
        </p:spPr>
        <p:txBody>
          <a:bodyPr/>
          <a:lstStyle/>
          <a:p>
            <a:r>
              <a:rPr lang="en-US" sz="6000" dirty="0" smtClean="0">
                <a:solidFill>
                  <a:srgbClr val="002060"/>
                </a:solidFill>
                <a:latin typeface="Arial Black" pitchFamily="34" charset="0"/>
              </a:rPr>
              <a:t>Human Conduct</a:t>
            </a:r>
            <a:endParaRPr lang="en-US" sz="6000" dirty="0">
              <a:solidFill>
                <a:srgbClr val="002060"/>
              </a:solidFill>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8915400" cy="4572000"/>
          </a:xfrm>
        </p:spPr>
        <p:txBody>
          <a:bodyPr/>
          <a:lstStyle/>
          <a:p>
            <a:pPr indent="0" algn="just">
              <a:spcBef>
                <a:spcPts val="0"/>
              </a:spcBef>
              <a:buClr>
                <a:srgbClr val="FFFF00"/>
              </a:buClr>
              <a:buSzPct val="110000"/>
              <a:buFont typeface="Wingdings 2" pitchFamily="18" charset="2"/>
              <a:buChar char="C"/>
            </a:pPr>
            <a:r>
              <a:rPr lang="en-US" sz="4600" dirty="0" smtClean="0">
                <a:latin typeface="Arial Black" pitchFamily="34" charset="0"/>
              </a:rPr>
              <a:t>How we act &amp; are acted upon with respect to our fellow man determines the progress &amp; happiness  of mankind, &amp; ultimately </a:t>
            </a:r>
            <a:r>
              <a:rPr lang="en-US" sz="5400" dirty="0" smtClean="0">
                <a:latin typeface="Arial Black" pitchFamily="34" charset="0"/>
              </a:rPr>
              <a:t>contributes to human destiny. </a:t>
            </a:r>
            <a:endParaRPr lang="en-US" sz="4600" dirty="0">
              <a:latin typeface="Arial Black" pitchFamily="34" charset="0"/>
            </a:endParaRPr>
          </a:p>
        </p:txBody>
      </p:sp>
      <p:sp>
        <p:nvSpPr>
          <p:cNvPr id="4" name="Title 3"/>
          <p:cNvSpPr>
            <a:spLocks noGrp="1"/>
          </p:cNvSpPr>
          <p:nvPr>
            <p:ph type="title"/>
          </p:nvPr>
        </p:nvSpPr>
        <p:spPr>
          <a:xfrm>
            <a:off x="228600" y="228600"/>
            <a:ext cx="8686800" cy="1295400"/>
          </a:xfrm>
          <a:solidFill>
            <a:schemeClr val="tx1"/>
          </a:solidFill>
        </p:spPr>
        <p:txBody>
          <a:bodyPr/>
          <a:lstStyle/>
          <a:p>
            <a:r>
              <a:rPr lang="en-US" sz="6000" dirty="0" smtClean="0">
                <a:solidFill>
                  <a:srgbClr val="002060"/>
                </a:solidFill>
                <a:latin typeface="Arial Black" pitchFamily="34" charset="0"/>
              </a:rPr>
              <a:t>Why Does It Matter?</a:t>
            </a:r>
            <a:endParaRPr lang="en-US" sz="6000" dirty="0">
              <a:solidFill>
                <a:srgbClr val="002060"/>
              </a:solidFill>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8915400" cy="4648200"/>
          </a:xfrm>
        </p:spPr>
        <p:txBody>
          <a:bodyPr/>
          <a:lstStyle/>
          <a:p>
            <a:pPr indent="0" algn="just">
              <a:spcBef>
                <a:spcPts val="0"/>
              </a:spcBef>
              <a:buClr>
                <a:srgbClr val="FFFF00"/>
              </a:buClr>
              <a:buSzPct val="110000"/>
              <a:buFont typeface="Wingdings 2" pitchFamily="18" charset="2"/>
              <a:buChar char="C"/>
            </a:pPr>
            <a:r>
              <a:rPr lang="en-US" sz="5300" dirty="0" smtClean="0">
                <a:latin typeface="Arial Black" pitchFamily="34" charset="0"/>
              </a:rPr>
              <a:t>What Is Morality?</a:t>
            </a:r>
            <a:endParaRPr lang="en-US" sz="5500" dirty="0" smtClean="0">
              <a:latin typeface="Arial Black" pitchFamily="34" charset="0"/>
            </a:endParaRPr>
          </a:p>
          <a:p>
            <a:pPr indent="0">
              <a:spcBef>
                <a:spcPts val="0"/>
              </a:spcBef>
              <a:buClr>
                <a:srgbClr val="FFFF00"/>
              </a:buClr>
              <a:buSzPct val="110000"/>
              <a:buFont typeface="Wingdings 2" pitchFamily="18" charset="2"/>
              <a:buChar char="C"/>
            </a:pPr>
            <a:r>
              <a:rPr lang="en-US" sz="6600" dirty="0" smtClean="0">
                <a:latin typeface="Arial Black" pitchFamily="34" charset="0"/>
              </a:rPr>
              <a:t>Is An Ethical Code A Necessity </a:t>
            </a:r>
            <a:r>
              <a:rPr lang="en-US" sz="5200" dirty="0" smtClean="0">
                <a:latin typeface="Arial Black" pitchFamily="34" charset="0"/>
              </a:rPr>
              <a:t>For Human Existence?</a:t>
            </a:r>
          </a:p>
          <a:p>
            <a:pPr indent="0">
              <a:spcBef>
                <a:spcPts val="0"/>
              </a:spcBef>
              <a:buClr>
                <a:srgbClr val="FFFF00"/>
              </a:buClr>
              <a:buSzPct val="110000"/>
              <a:buFont typeface="Wingdings 2" pitchFamily="18" charset="2"/>
              <a:buChar char="C"/>
            </a:pPr>
            <a:r>
              <a:rPr lang="en-US" sz="5400" dirty="0" smtClean="0">
                <a:latin typeface="Arial Black" pitchFamily="34" charset="0"/>
              </a:rPr>
              <a:t>What Is The Origin </a:t>
            </a:r>
            <a:r>
              <a:rPr lang="en-US" sz="5200" dirty="0" smtClean="0">
                <a:latin typeface="Arial Black" pitchFamily="34" charset="0"/>
              </a:rPr>
              <a:t>Of Ethics?</a:t>
            </a:r>
          </a:p>
        </p:txBody>
      </p:sp>
      <p:sp>
        <p:nvSpPr>
          <p:cNvPr id="4" name="Title 3"/>
          <p:cNvSpPr>
            <a:spLocks noGrp="1"/>
          </p:cNvSpPr>
          <p:nvPr>
            <p:ph type="title"/>
          </p:nvPr>
        </p:nvSpPr>
        <p:spPr>
          <a:xfrm>
            <a:off x="457200" y="228600"/>
            <a:ext cx="8229600" cy="1295400"/>
          </a:xfrm>
          <a:solidFill>
            <a:schemeClr val="tx1"/>
          </a:solidFill>
        </p:spPr>
        <p:txBody>
          <a:bodyPr/>
          <a:lstStyle/>
          <a:p>
            <a:r>
              <a:rPr lang="en-US" sz="6000" dirty="0" smtClean="0">
                <a:solidFill>
                  <a:srgbClr val="002060"/>
                </a:solidFill>
                <a:latin typeface="Arial Black" pitchFamily="34" charset="0"/>
              </a:rPr>
              <a:t>Vital Questions </a:t>
            </a:r>
            <a:endParaRPr lang="en-US" sz="6000" dirty="0">
              <a:solidFill>
                <a:srgbClr val="002060"/>
              </a:solidFill>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9372600" cy="4648200"/>
          </a:xfrm>
        </p:spPr>
        <p:txBody>
          <a:bodyPr/>
          <a:lstStyle/>
          <a:p>
            <a:pPr indent="0" algn="ctr">
              <a:spcBef>
                <a:spcPts val="0"/>
              </a:spcBef>
              <a:buClr>
                <a:srgbClr val="FFFF00"/>
              </a:buClr>
              <a:buSzPct val="110000"/>
              <a:buFont typeface="Wingdings 2" pitchFamily="18" charset="2"/>
              <a:buChar char="C"/>
            </a:pPr>
            <a:r>
              <a:rPr lang="en-US" sz="5000" dirty="0" smtClean="0">
                <a:latin typeface="Arial Black" pitchFamily="34" charset="0"/>
              </a:rPr>
              <a:t>Does Morality Possess  </a:t>
            </a:r>
            <a:r>
              <a:rPr lang="en-US" sz="5400" dirty="0" smtClean="0">
                <a:latin typeface="Arial Black" pitchFamily="34" charset="0"/>
              </a:rPr>
              <a:t>A Motivating Purpose?</a:t>
            </a:r>
          </a:p>
          <a:p>
            <a:pPr indent="0" algn="ctr">
              <a:spcBef>
                <a:spcPts val="0"/>
              </a:spcBef>
              <a:buClr>
                <a:srgbClr val="FFFF00"/>
              </a:buClr>
              <a:buSzPct val="110000"/>
              <a:buFont typeface="Wingdings 2" pitchFamily="18" charset="2"/>
              <a:buChar char="C"/>
            </a:pPr>
            <a:r>
              <a:rPr lang="en-US" sz="6600" dirty="0" smtClean="0">
                <a:latin typeface="Arial Black" pitchFamily="34" charset="0"/>
              </a:rPr>
              <a:t>How Do We </a:t>
            </a:r>
            <a:r>
              <a:rPr lang="en-US" sz="6000" dirty="0" smtClean="0">
                <a:latin typeface="Arial Black" pitchFamily="34" charset="0"/>
              </a:rPr>
              <a:t>Determine </a:t>
            </a:r>
            <a:r>
              <a:rPr lang="en-US" sz="5400" dirty="0" smtClean="0">
                <a:latin typeface="Arial Black" pitchFamily="34" charset="0"/>
              </a:rPr>
              <a:t>What Is Ethical Or Unethical?</a:t>
            </a:r>
            <a:endParaRPr lang="en-US" sz="4700" dirty="0" smtClean="0">
              <a:latin typeface="Arial Black" pitchFamily="34" charset="0"/>
            </a:endParaRPr>
          </a:p>
        </p:txBody>
      </p:sp>
      <p:sp>
        <p:nvSpPr>
          <p:cNvPr id="4" name="Title 3"/>
          <p:cNvSpPr>
            <a:spLocks noGrp="1"/>
          </p:cNvSpPr>
          <p:nvPr>
            <p:ph type="title"/>
          </p:nvPr>
        </p:nvSpPr>
        <p:spPr>
          <a:xfrm>
            <a:off x="457200" y="228600"/>
            <a:ext cx="8229600" cy="1295400"/>
          </a:xfrm>
          <a:solidFill>
            <a:schemeClr val="tx1"/>
          </a:solidFill>
        </p:spPr>
        <p:txBody>
          <a:bodyPr/>
          <a:lstStyle/>
          <a:p>
            <a:r>
              <a:rPr lang="en-US" sz="6000" dirty="0" smtClean="0">
                <a:solidFill>
                  <a:srgbClr val="002060"/>
                </a:solidFill>
                <a:latin typeface="Arial Black" pitchFamily="34" charset="0"/>
              </a:rPr>
              <a:t>Vital Questions </a:t>
            </a:r>
            <a:endParaRPr lang="en-US" sz="6000" dirty="0">
              <a:solidFill>
                <a:srgbClr val="002060"/>
              </a:solidFill>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9067800" cy="4648200"/>
          </a:xfrm>
        </p:spPr>
        <p:txBody>
          <a:bodyPr/>
          <a:lstStyle/>
          <a:p>
            <a:pPr indent="0" algn="ctr">
              <a:spcBef>
                <a:spcPts val="0"/>
              </a:spcBef>
              <a:buClr>
                <a:srgbClr val="FFFF00"/>
              </a:buClr>
              <a:buSzPct val="110000"/>
              <a:buFont typeface="Wingdings 2" pitchFamily="18" charset="2"/>
              <a:buChar char="C"/>
            </a:pPr>
            <a:r>
              <a:rPr lang="en-US" sz="5400" dirty="0" smtClean="0">
                <a:latin typeface="Arial Black" pitchFamily="34" charset="0"/>
              </a:rPr>
              <a:t>Is Morality Absolute </a:t>
            </a:r>
            <a:r>
              <a:rPr lang="en-US" sz="6600" dirty="0" smtClean="0">
                <a:latin typeface="Arial Black" pitchFamily="34" charset="0"/>
              </a:rPr>
              <a:t>Or Relative?</a:t>
            </a:r>
            <a:endParaRPr lang="en-US" sz="5400" dirty="0" smtClean="0">
              <a:latin typeface="Arial Black" pitchFamily="34" charset="0"/>
            </a:endParaRPr>
          </a:p>
          <a:p>
            <a:pPr indent="0" algn="ctr">
              <a:spcBef>
                <a:spcPts val="0"/>
              </a:spcBef>
              <a:buClr>
                <a:srgbClr val="FFFF00"/>
              </a:buClr>
              <a:buSzPct val="110000"/>
              <a:buFont typeface="Wingdings 2" pitchFamily="18" charset="2"/>
              <a:buChar char="C"/>
            </a:pPr>
            <a:r>
              <a:rPr lang="en-US" sz="6000" dirty="0" smtClean="0">
                <a:latin typeface="Arial Black" pitchFamily="34" charset="0"/>
              </a:rPr>
              <a:t>What Are The  Consequences Of Immoral Behavior?</a:t>
            </a:r>
          </a:p>
        </p:txBody>
      </p:sp>
      <p:sp>
        <p:nvSpPr>
          <p:cNvPr id="4" name="Title 3"/>
          <p:cNvSpPr>
            <a:spLocks noGrp="1"/>
          </p:cNvSpPr>
          <p:nvPr>
            <p:ph type="title"/>
          </p:nvPr>
        </p:nvSpPr>
        <p:spPr>
          <a:xfrm>
            <a:off x="457200" y="228600"/>
            <a:ext cx="8229600" cy="1295400"/>
          </a:xfrm>
          <a:solidFill>
            <a:schemeClr val="tx1"/>
          </a:solidFill>
        </p:spPr>
        <p:txBody>
          <a:bodyPr/>
          <a:lstStyle/>
          <a:p>
            <a:r>
              <a:rPr lang="en-US" sz="6600" dirty="0" smtClean="0">
                <a:solidFill>
                  <a:srgbClr val="002060"/>
                </a:solidFill>
                <a:latin typeface="Arial Black" pitchFamily="34" charset="0"/>
              </a:rPr>
              <a:t>Vital Questions</a:t>
            </a:r>
            <a:r>
              <a:rPr lang="en-US" sz="6000" dirty="0" smtClean="0">
                <a:solidFill>
                  <a:srgbClr val="002060"/>
                </a:solidFill>
                <a:latin typeface="Arial Black" pitchFamily="34" charset="0"/>
              </a:rPr>
              <a:t> </a:t>
            </a:r>
            <a:endParaRPr lang="en-US" sz="6000" dirty="0">
              <a:solidFill>
                <a:srgbClr val="002060"/>
              </a:solidFill>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457200" y="533400"/>
            <a:ext cx="8305800" cy="1107996"/>
          </a:xfrm>
          <a:prstGeom prst="rect">
            <a:avLst/>
          </a:prstGeom>
          <a:solidFill>
            <a:schemeClr val="tx1"/>
          </a:solidFill>
        </p:spPr>
        <p:txBody>
          <a:bodyPr wrap="square" rtlCol="0">
            <a:spAutoFit/>
          </a:bodyPr>
          <a:lstStyle/>
          <a:p>
            <a:pPr algn="ctr"/>
            <a:r>
              <a:rPr lang="en-US" sz="6600" dirty="0" smtClean="0">
                <a:solidFill>
                  <a:srgbClr val="002060"/>
                </a:solidFill>
                <a:effectLst>
                  <a:outerShdw blurRad="38100" dist="38100" dir="2700000" algn="tl">
                    <a:srgbClr val="000000">
                      <a:alpha val="43137"/>
                    </a:srgbClr>
                  </a:outerShdw>
                </a:effectLst>
              </a:rPr>
              <a:t>Defining Morality</a:t>
            </a:r>
            <a:endParaRPr lang="en-US" sz="6600" dirty="0">
              <a:solidFill>
                <a:srgbClr val="002060"/>
              </a:solidFill>
              <a:effectLst>
                <a:outerShdw blurRad="38100" dist="38100" dir="2700000" algn="tl">
                  <a:srgbClr val="000000">
                    <a:alpha val="43137"/>
                  </a:srgbClr>
                </a:outerShdw>
              </a:effectLst>
            </a:endParaRPr>
          </a:p>
        </p:txBody>
      </p:sp>
      <p:sp>
        <p:nvSpPr>
          <p:cNvPr id="4" name="TextBox 3"/>
          <p:cNvSpPr txBox="1"/>
          <p:nvPr/>
        </p:nvSpPr>
        <p:spPr>
          <a:xfrm>
            <a:off x="0" y="1752600"/>
            <a:ext cx="9144000" cy="3647152"/>
          </a:xfrm>
          <a:prstGeom prst="rect">
            <a:avLst/>
          </a:prstGeom>
          <a:noFill/>
        </p:spPr>
        <p:txBody>
          <a:bodyPr wrap="square" rtlCol="0">
            <a:spAutoFit/>
          </a:bodyPr>
          <a:lstStyle/>
          <a:p>
            <a:pPr algn="ctr"/>
            <a:r>
              <a:rPr lang="en-US" sz="5000" dirty="0" smtClean="0">
                <a:effectLst>
                  <a:outerShdw blurRad="38100" dist="38100" dir="2700000" algn="tl">
                    <a:srgbClr val="000000">
                      <a:alpha val="43137"/>
                    </a:srgbClr>
                  </a:outerShdw>
                </a:effectLst>
              </a:rPr>
              <a:t>The character of being  </a:t>
            </a:r>
            <a:r>
              <a:rPr lang="en-US" sz="6200" dirty="0" smtClean="0">
                <a:effectLst>
                  <a:outerShdw blurRad="38100" dist="38100" dir="2700000" algn="tl">
                    <a:srgbClr val="000000">
                      <a:alpha val="43137"/>
                    </a:srgbClr>
                  </a:outerShdw>
                </a:effectLst>
              </a:rPr>
              <a:t>in accord with the </a:t>
            </a:r>
            <a:r>
              <a:rPr lang="en-US" sz="5000" dirty="0" smtClean="0">
                <a:effectLst>
                  <a:outerShdw blurRad="38100" dist="38100" dir="2700000" algn="tl">
                    <a:srgbClr val="000000">
                      <a:alpha val="43137"/>
                    </a:srgbClr>
                  </a:outerShdw>
                </a:effectLst>
              </a:rPr>
              <a:t>principles or standards</a:t>
            </a:r>
            <a:r>
              <a:rPr lang="en-US" sz="5300" dirty="0" smtClean="0">
                <a:effectLst>
                  <a:outerShdw blurRad="38100" dist="38100" dir="2700000" algn="tl">
                    <a:srgbClr val="000000">
                      <a:alpha val="43137"/>
                    </a:srgbClr>
                  </a:outerShdw>
                </a:effectLst>
              </a:rPr>
              <a:t> </a:t>
            </a:r>
            <a:r>
              <a:rPr lang="en-US" sz="6600" dirty="0" smtClean="0">
                <a:effectLst>
                  <a:outerShdw blurRad="38100" dist="38100" dir="2700000" algn="tl">
                    <a:srgbClr val="000000">
                      <a:alpha val="43137"/>
                    </a:srgbClr>
                  </a:outerShdw>
                </a:effectLst>
              </a:rPr>
              <a:t>of right conduct.</a:t>
            </a:r>
            <a:endParaRPr lang="en-US" sz="5600" dirty="0" smtClean="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457200" y="381000"/>
            <a:ext cx="8305800" cy="1200329"/>
          </a:xfrm>
          <a:prstGeom prst="rect">
            <a:avLst/>
          </a:prstGeom>
          <a:solidFill>
            <a:schemeClr val="tx1"/>
          </a:solidFill>
        </p:spPr>
        <p:txBody>
          <a:bodyPr wrap="square" rtlCol="0">
            <a:spAutoFit/>
          </a:bodyPr>
          <a:lstStyle/>
          <a:p>
            <a:pPr algn="ctr"/>
            <a:r>
              <a:rPr lang="en-US" sz="7200" dirty="0" smtClean="0">
                <a:solidFill>
                  <a:srgbClr val="002060"/>
                </a:solidFill>
                <a:effectLst>
                  <a:outerShdw blurRad="38100" dist="38100" dir="2700000" algn="tl">
                    <a:srgbClr val="000000">
                      <a:alpha val="43137"/>
                    </a:srgbClr>
                  </a:outerShdw>
                </a:effectLst>
              </a:rPr>
              <a:t>Defining Ethics</a:t>
            </a:r>
            <a:endParaRPr lang="en-US" sz="7200" dirty="0">
              <a:solidFill>
                <a:srgbClr val="002060"/>
              </a:solidFill>
              <a:effectLst>
                <a:outerShdw blurRad="38100" dist="38100" dir="2700000" algn="tl">
                  <a:srgbClr val="000000">
                    <a:alpha val="43137"/>
                  </a:srgbClr>
                </a:outerShdw>
              </a:effectLst>
            </a:endParaRPr>
          </a:p>
        </p:txBody>
      </p:sp>
      <p:sp>
        <p:nvSpPr>
          <p:cNvPr id="4" name="TextBox 3"/>
          <p:cNvSpPr txBox="1"/>
          <p:nvPr/>
        </p:nvSpPr>
        <p:spPr>
          <a:xfrm>
            <a:off x="0" y="1752600"/>
            <a:ext cx="9144000" cy="4739759"/>
          </a:xfrm>
          <a:prstGeom prst="rect">
            <a:avLst/>
          </a:prstGeom>
          <a:noFill/>
        </p:spPr>
        <p:txBody>
          <a:bodyPr wrap="square" rtlCol="0">
            <a:spAutoFit/>
          </a:bodyPr>
          <a:lstStyle/>
          <a:p>
            <a:pPr algn="ctr"/>
            <a:r>
              <a:rPr lang="en-US" sz="6000" dirty="0" smtClean="0">
                <a:effectLst>
                  <a:outerShdw blurRad="38100" dist="38100" dir="2700000" algn="tl">
                    <a:srgbClr val="000000">
                      <a:alpha val="43137"/>
                    </a:srgbClr>
                  </a:outerShdw>
                </a:effectLst>
              </a:rPr>
              <a:t>The system or code by which attitudes &amp; </a:t>
            </a:r>
            <a:r>
              <a:rPr lang="en-US" sz="5400" dirty="0" smtClean="0">
                <a:effectLst>
                  <a:outerShdw blurRad="38100" dist="38100" dir="2700000" algn="tl">
                    <a:srgbClr val="000000">
                      <a:alpha val="43137"/>
                    </a:srgbClr>
                  </a:outerShdw>
                </a:effectLst>
              </a:rPr>
              <a:t>actions are determined </a:t>
            </a:r>
            <a:r>
              <a:rPr lang="en-US" sz="6400" dirty="0" smtClean="0">
                <a:effectLst>
                  <a:outerShdw blurRad="38100" dist="38100" dir="2700000" algn="tl">
                    <a:srgbClr val="000000">
                      <a:alpha val="43137"/>
                    </a:srgbClr>
                  </a:outerShdw>
                </a:effectLst>
              </a:rPr>
              <a:t>to be either right   or wrong.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4724370"/>
          </a:xfrm>
          <a:prstGeom prst="rect">
            <a:avLst/>
          </a:prstGeom>
          <a:noFill/>
        </p:spPr>
        <p:txBody>
          <a:bodyPr wrap="square" rtlCol="0">
            <a:spAutoFit/>
          </a:bodyPr>
          <a:lstStyle/>
          <a:p>
            <a:pPr algn="ctr"/>
            <a:r>
              <a:rPr lang="en-US" sz="5700" dirty="0" smtClean="0">
                <a:effectLst>
                  <a:outerShdw blurRad="38100" dist="38100" dir="2700000" algn="tl">
                    <a:srgbClr val="000000">
                      <a:alpha val="43137"/>
                    </a:srgbClr>
                  </a:outerShdw>
                </a:effectLst>
              </a:rPr>
              <a:t>Thus, morality/ethics </a:t>
            </a:r>
            <a:r>
              <a:rPr lang="en-US" sz="6200" dirty="0" smtClean="0">
                <a:effectLst>
                  <a:outerShdw blurRad="38100" dist="38100" dir="2700000" algn="tl">
                    <a:srgbClr val="000000">
                      <a:alpha val="43137"/>
                    </a:srgbClr>
                  </a:outerShdw>
                </a:effectLst>
              </a:rPr>
              <a:t>affirms that there is </a:t>
            </a:r>
            <a:r>
              <a:rPr lang="en-US" sz="6000" dirty="0" smtClean="0">
                <a:effectLst>
                  <a:outerShdw blurRad="38100" dist="38100" dir="2700000" algn="tl">
                    <a:srgbClr val="000000">
                      <a:alpha val="43137"/>
                    </a:srgbClr>
                  </a:outerShdw>
                </a:effectLst>
              </a:rPr>
              <a:t>a differentiation between right &amp; wrong, good &amp; evil.</a:t>
            </a:r>
            <a:endParaRPr lang="en-US" sz="6000" dirty="0"/>
          </a:p>
        </p:txBody>
      </p:sp>
      <p:sp>
        <p:nvSpPr>
          <p:cNvPr id="3" name="TextBox 2"/>
          <p:cNvSpPr txBox="1"/>
          <p:nvPr/>
        </p:nvSpPr>
        <p:spPr>
          <a:xfrm>
            <a:off x="304800" y="381000"/>
            <a:ext cx="8534400" cy="830997"/>
          </a:xfrm>
          <a:prstGeom prst="rect">
            <a:avLst/>
          </a:prstGeom>
          <a:solidFill>
            <a:schemeClr val="tx1"/>
          </a:solidFill>
        </p:spPr>
        <p:txBody>
          <a:bodyPr wrap="square" rtlCol="0">
            <a:spAutoFit/>
          </a:bodyPr>
          <a:lstStyle/>
          <a:p>
            <a:pPr algn="ctr"/>
            <a:r>
              <a:rPr lang="en-US" sz="4800" dirty="0" smtClean="0">
                <a:solidFill>
                  <a:srgbClr val="002060"/>
                </a:solidFill>
                <a:effectLst>
                  <a:outerShdw blurRad="38100" dist="38100" dir="2700000" algn="tl">
                    <a:srgbClr val="000000">
                      <a:alpha val="43137"/>
                    </a:srgbClr>
                  </a:outerShdw>
                </a:effectLst>
              </a:rPr>
              <a:t>It is a matter of “ought!”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5416868"/>
          </a:xfrm>
          <a:prstGeom prst="rect">
            <a:avLst/>
          </a:prstGeom>
          <a:noFill/>
        </p:spPr>
        <p:txBody>
          <a:bodyPr wrap="square" rtlCol="0">
            <a:spAutoFit/>
          </a:bodyPr>
          <a:lstStyle/>
          <a:p>
            <a:pPr algn="ctr"/>
            <a:r>
              <a:rPr lang="en-US" sz="6400" dirty="0" smtClean="0">
                <a:effectLst>
                  <a:outerShdw blurRad="38100" dist="38100" dir="2700000" algn="tl">
                    <a:srgbClr val="000000">
                      <a:alpha val="43137"/>
                    </a:srgbClr>
                  </a:outerShdw>
                </a:effectLst>
              </a:rPr>
              <a:t>An appeal to some    </a:t>
            </a:r>
            <a:r>
              <a:rPr lang="en-US" sz="6600" dirty="0" smtClean="0">
                <a:effectLst>
                  <a:outerShdw blurRad="38100" dist="38100" dir="2700000" algn="tl">
                    <a:srgbClr val="000000">
                      <a:alpha val="43137"/>
                    </a:srgbClr>
                  </a:outerShdw>
                </a:effectLst>
              </a:rPr>
              <a:t>standard by which </a:t>
            </a:r>
            <a:r>
              <a:rPr lang="en-US" sz="7200" dirty="0" smtClean="0">
                <a:effectLst>
                  <a:outerShdw blurRad="38100" dist="38100" dir="2700000" algn="tl">
                    <a:srgbClr val="000000">
                      <a:alpha val="43137"/>
                    </a:srgbClr>
                  </a:outerShdw>
                </a:effectLst>
              </a:rPr>
              <a:t>these character traits can be distinguished.</a:t>
            </a:r>
            <a:endParaRPr lang="en-US" sz="7200" dirty="0"/>
          </a:p>
        </p:txBody>
      </p:sp>
      <p:sp>
        <p:nvSpPr>
          <p:cNvPr id="3" name="TextBox 2"/>
          <p:cNvSpPr txBox="1"/>
          <p:nvPr/>
        </p:nvSpPr>
        <p:spPr>
          <a:xfrm>
            <a:off x="304800" y="381000"/>
            <a:ext cx="8534400" cy="830997"/>
          </a:xfrm>
          <a:prstGeom prst="rect">
            <a:avLst/>
          </a:prstGeom>
          <a:solidFill>
            <a:schemeClr val="tx1"/>
          </a:solidFill>
        </p:spPr>
        <p:txBody>
          <a:bodyPr wrap="square" rtlCol="0">
            <a:spAutoFit/>
          </a:bodyPr>
          <a:lstStyle/>
          <a:p>
            <a:pPr algn="ctr"/>
            <a:r>
              <a:rPr lang="en-US" sz="4800" dirty="0" smtClean="0">
                <a:solidFill>
                  <a:srgbClr val="002060"/>
                </a:solidFill>
                <a:effectLst>
                  <a:outerShdw blurRad="38100" dist="38100" dir="2700000" algn="tl">
                    <a:srgbClr val="000000">
                      <a:alpha val="43137"/>
                    </a:srgbClr>
                  </a:outerShdw>
                </a:effectLst>
              </a:rPr>
              <a:t>Implication As Well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0"/>
            <a:ext cx="8458200" cy="6968907"/>
          </a:xfrm>
          <a:prstGeom prst="rect">
            <a:avLst/>
          </a:prstGeom>
          <a:noFill/>
        </p:spPr>
        <p:txBody>
          <a:bodyPr wrap="square" rtlCol="0">
            <a:spAutoFit/>
          </a:bodyPr>
          <a:lstStyle/>
          <a:p>
            <a:pPr algn="just"/>
            <a:r>
              <a:rPr lang="en-US" sz="5400" dirty="0" smtClean="0">
                <a:effectLst>
                  <a:outerShdw blurRad="38100" dist="38100" dir="2700000" algn="tl">
                    <a:srgbClr val="000000">
                      <a:alpha val="43137"/>
                    </a:srgbClr>
                  </a:outerShdw>
                </a:effectLst>
              </a:rPr>
              <a:t>(2) Ye are our epistle written in our hearts, </a:t>
            </a:r>
            <a:r>
              <a:rPr lang="en-US" sz="5800" dirty="0" smtClean="0">
                <a:effectLst>
                  <a:outerShdw blurRad="38100" dist="38100" dir="2700000" algn="tl">
                    <a:srgbClr val="000000">
                      <a:alpha val="43137"/>
                    </a:srgbClr>
                  </a:outerShdw>
                </a:effectLst>
              </a:rPr>
              <a:t>known and read of </a:t>
            </a:r>
            <a:r>
              <a:rPr lang="en-US" sz="5200" dirty="0" smtClean="0">
                <a:effectLst>
                  <a:outerShdw blurRad="38100" dist="38100" dir="2700000" algn="tl">
                    <a:srgbClr val="000000">
                      <a:alpha val="43137"/>
                    </a:srgbClr>
                  </a:outerShdw>
                </a:effectLst>
              </a:rPr>
              <a:t>all men: (3) Forasmuch </a:t>
            </a:r>
            <a:r>
              <a:rPr lang="en-US" sz="5400" dirty="0" smtClean="0">
                <a:effectLst>
                  <a:outerShdw blurRad="38100" dist="38100" dir="2700000" algn="tl">
                    <a:srgbClr val="000000">
                      <a:alpha val="43137"/>
                    </a:srgbClr>
                  </a:outerShdw>
                </a:effectLst>
              </a:rPr>
              <a:t>as ye are manifestly declared to be the </a:t>
            </a:r>
            <a:r>
              <a:rPr lang="en-US" sz="6000" dirty="0" smtClean="0">
                <a:effectLst>
                  <a:outerShdw blurRad="38100" dist="38100" dir="2700000" algn="tl">
                    <a:srgbClr val="000000">
                      <a:alpha val="43137"/>
                    </a:srgbClr>
                  </a:outerShdw>
                </a:effectLst>
              </a:rPr>
              <a:t>epistle of Christ ministered by us,”</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7772400" cy="5016758"/>
          </a:xfrm>
          <a:prstGeom prst="rect">
            <a:avLst/>
          </a:prstGeom>
          <a:noFill/>
        </p:spPr>
        <p:txBody>
          <a:bodyPr wrap="square" rtlCol="0">
            <a:spAutoFit/>
          </a:bodyPr>
          <a:lstStyle/>
          <a:p>
            <a:pPr algn="ctr"/>
            <a:r>
              <a:rPr lang="en-US" sz="8000" dirty="0" smtClean="0">
                <a:solidFill>
                  <a:srgbClr val="FFFF00"/>
                </a:solidFill>
                <a:effectLst>
                  <a:outerShdw blurRad="38100" dist="38100" dir="2700000" algn="tl">
                    <a:srgbClr val="000000">
                      <a:alpha val="43137"/>
                    </a:srgbClr>
                  </a:outerShdw>
                </a:effectLst>
              </a:rPr>
              <a:t>II Peter 3:16</a:t>
            </a:r>
            <a:r>
              <a:rPr lang="en-US" dirty="0" smtClean="0">
                <a:effectLst>
                  <a:outerShdw blurRad="38100" dist="38100" dir="2700000" algn="tl">
                    <a:srgbClr val="000000">
                      <a:alpha val="43137"/>
                    </a:srgbClr>
                  </a:outerShdw>
                </a:effectLst>
              </a:rPr>
              <a:t> </a:t>
            </a:r>
          </a:p>
          <a:p>
            <a:pPr algn="ctr"/>
            <a:r>
              <a:rPr lang="en-US" sz="8000" dirty="0" smtClean="0">
                <a:effectLst>
                  <a:outerShdw blurRad="38100" dist="38100" dir="2700000" algn="tl">
                    <a:srgbClr val="000000">
                      <a:alpha val="43137"/>
                    </a:srgbClr>
                  </a:outerShdw>
                </a:effectLst>
              </a:rPr>
              <a:t>“some things </a:t>
            </a:r>
            <a:r>
              <a:rPr lang="en-US" sz="8000" u="sng" dirty="0" smtClean="0">
                <a:solidFill>
                  <a:srgbClr val="FFFF00"/>
                </a:solidFill>
                <a:effectLst>
                  <a:outerShdw blurRad="38100" dist="38100" dir="2700000" algn="tl">
                    <a:srgbClr val="000000">
                      <a:alpha val="43137"/>
                    </a:srgbClr>
                  </a:outerShdw>
                </a:effectLst>
              </a:rPr>
              <a:t>hard to be understood</a:t>
            </a:r>
            <a:r>
              <a:rPr lang="en-US" sz="8000" dirty="0" smtClean="0">
                <a:effectLst>
                  <a:outerShdw blurRad="38100" dist="38100" dir="2700000" algn="tl">
                    <a:srgbClr val="000000">
                      <a:alpha val="43137"/>
                    </a:srgbClr>
                  </a:outerShdw>
                </a:effectLst>
              </a:rPr>
              <a:t>”</a:t>
            </a:r>
            <a:endParaRPr lang="en-US" sz="8000" dirty="0"/>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915400" cy="8510022"/>
          </a:xfrm>
          <a:prstGeom prst="rect">
            <a:avLst/>
          </a:prstGeom>
          <a:noFill/>
        </p:spPr>
        <p:txBody>
          <a:bodyPr wrap="square" rtlCol="0">
            <a:spAutoFit/>
          </a:bodyPr>
          <a:lstStyle/>
          <a:p>
            <a:pPr algn="ctr"/>
            <a:r>
              <a:rPr lang="en-US" sz="11500" dirty="0" smtClean="0">
                <a:solidFill>
                  <a:srgbClr val="FFFF00"/>
                </a:solidFill>
                <a:effectLst>
                  <a:outerShdw blurRad="38100" dist="38100" dir="2700000" algn="tl">
                    <a:srgbClr val="000000">
                      <a:alpha val="43137"/>
                    </a:srgbClr>
                  </a:outerShdw>
                </a:effectLst>
              </a:rPr>
              <a:t>Why?</a:t>
            </a:r>
          </a:p>
          <a:p>
            <a:pPr algn="ctr"/>
            <a:r>
              <a:rPr lang="en-US" sz="9600" dirty="0" smtClean="0">
                <a:effectLst>
                  <a:outerShdw blurRad="38100" dist="38100" dir="2700000" algn="tl">
                    <a:srgbClr val="000000">
                      <a:alpha val="43137"/>
                    </a:srgbClr>
                  </a:outerShdw>
                </a:effectLst>
              </a:rPr>
              <a:t>Immaturity</a:t>
            </a:r>
            <a:endParaRPr lang="en-US" sz="8800" dirty="0" smtClean="0">
              <a:effectLst>
                <a:outerShdw blurRad="38100" dist="38100" dir="2700000" algn="tl">
                  <a:srgbClr val="000000">
                    <a:alpha val="43137"/>
                  </a:srgbClr>
                </a:outerShdw>
              </a:effectLst>
            </a:endParaRPr>
          </a:p>
          <a:p>
            <a:pPr algn="ctr"/>
            <a:r>
              <a:rPr lang="en-US" sz="8000" dirty="0" smtClean="0">
                <a:effectLst>
                  <a:outerShdw blurRad="38100" dist="38100" dir="2700000" algn="tl">
                    <a:srgbClr val="000000">
                      <a:alpha val="43137"/>
                    </a:srgbClr>
                  </a:outerShdw>
                </a:effectLst>
              </a:rPr>
              <a:t>Lack of effort</a:t>
            </a:r>
          </a:p>
          <a:p>
            <a:pPr algn="ctr"/>
            <a:r>
              <a:rPr lang="en-US" sz="9600" dirty="0" smtClean="0">
                <a:effectLst>
                  <a:outerShdw blurRad="38100" dist="38100" dir="2700000" algn="tl">
                    <a:srgbClr val="000000">
                      <a:alpha val="43137"/>
                    </a:srgbClr>
                  </a:outerShdw>
                </a:effectLst>
              </a:rPr>
              <a:t>Prejudice</a:t>
            </a:r>
          </a:p>
          <a:p>
            <a:pPr algn="ctr"/>
            <a:endParaRPr lang="en-US" sz="8000" dirty="0" smtClean="0">
              <a:effectLst>
                <a:outerShdw blurRad="38100" dist="38100" dir="2700000" algn="tl">
                  <a:srgbClr val="000000">
                    <a:alpha val="43137"/>
                  </a:srgbClr>
                </a:outerShdw>
              </a:effectLst>
            </a:endParaRPr>
          </a:p>
          <a:p>
            <a:pPr marL="1371600" indent="-1371600" algn="ctr"/>
            <a:endParaRPr lang="en-US" sz="8000" dirty="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58000"/>
          </a:xfrm>
          <a:prstGeom prst="rect">
            <a:avLst/>
          </a:prstGeom>
          <a:noFill/>
        </p:spPr>
        <p:txBody>
          <a:bodyPr wrap="square" rtlCol="0">
            <a:noAutofit/>
          </a:bodyPr>
          <a:lstStyle/>
          <a:p>
            <a:pPr algn="ctr"/>
            <a:r>
              <a:rPr lang="en-US" sz="8000" dirty="0" smtClean="0">
                <a:effectLst>
                  <a:outerShdw blurRad="38100" dist="38100" dir="2700000" algn="tl">
                    <a:srgbClr val="000000">
                      <a:alpha val="43137"/>
                    </a:srgbClr>
                  </a:outerShdw>
                </a:effectLst>
              </a:rPr>
              <a:t>Was there forgiveness of </a:t>
            </a:r>
            <a:r>
              <a:rPr lang="en-US" sz="7500" dirty="0" smtClean="0">
                <a:effectLst>
                  <a:outerShdw blurRad="38100" dist="38100" dir="2700000" algn="tl">
                    <a:srgbClr val="000000">
                      <a:alpha val="43137"/>
                    </a:srgbClr>
                  </a:outerShdw>
                </a:effectLst>
              </a:rPr>
              <a:t>sins prior to the </a:t>
            </a:r>
            <a:r>
              <a:rPr lang="en-US" sz="8000" dirty="0" smtClean="0">
                <a:effectLst>
                  <a:outerShdw blurRad="38100" dist="38100" dir="2700000" algn="tl">
                    <a:srgbClr val="000000">
                      <a:alpha val="43137"/>
                    </a:srgbClr>
                  </a:outerShdw>
                </a:effectLst>
              </a:rPr>
              <a:t>death of Christ on the cross?</a:t>
            </a:r>
            <a:endParaRPr lang="en-US" sz="8000" u="sng" dirty="0" smtClean="0">
              <a:solidFill>
                <a:srgbClr val="FFFF0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
            <a:ext cx="8534400" cy="923330"/>
          </a:xfrm>
          <a:prstGeom prst="rect">
            <a:avLst/>
          </a:prstGeom>
          <a:solidFill>
            <a:schemeClr val="tx1"/>
          </a:solidFill>
        </p:spPr>
        <p:txBody>
          <a:bodyPr wrap="square" rtlCol="0">
            <a:spAutoFit/>
          </a:bodyPr>
          <a:lstStyle/>
          <a:p>
            <a:pPr algn="ctr"/>
            <a:r>
              <a:rPr lang="en-US" sz="5400" dirty="0" smtClean="0">
                <a:solidFill>
                  <a:schemeClr val="bg1"/>
                </a:solidFill>
                <a:effectLst>
                  <a:outerShdw blurRad="38100" dist="38100" dir="2700000" algn="tl">
                    <a:srgbClr val="000000">
                      <a:alpha val="43137"/>
                    </a:srgbClr>
                  </a:outerShdw>
                </a:effectLst>
              </a:rPr>
              <a:t>Certainly Is Implied</a:t>
            </a:r>
            <a:endParaRPr lang="en-US" sz="5400"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381000" y="1143000"/>
            <a:ext cx="8534400" cy="5586145"/>
          </a:xfrm>
          <a:prstGeom prst="rect">
            <a:avLst/>
          </a:prstGeom>
          <a:noFill/>
        </p:spPr>
        <p:txBody>
          <a:bodyPr wrap="square" rtlCol="0">
            <a:spAutoFit/>
          </a:bodyPr>
          <a:lstStyle/>
          <a:p>
            <a:pPr algn="just">
              <a:buClr>
                <a:srgbClr val="FFFF00"/>
              </a:buClr>
              <a:buSzPct val="110000"/>
              <a:buFont typeface="Wingdings 2" pitchFamily="18" charset="2"/>
              <a:buChar char="C"/>
            </a:pPr>
            <a:r>
              <a:rPr lang="en-US" sz="4000" dirty="0" smtClean="0">
                <a:effectLst>
                  <a:outerShdw blurRad="38100" dist="38100" dir="2700000" algn="tl">
                    <a:srgbClr val="000000">
                      <a:alpha val="43137"/>
                    </a:srgbClr>
                  </a:outerShdw>
                </a:effectLst>
              </a:rPr>
              <a:t>Noah, </a:t>
            </a:r>
            <a:r>
              <a:rPr lang="en-US" sz="4000" dirty="0" smtClean="0">
                <a:solidFill>
                  <a:srgbClr val="FFFF00"/>
                </a:solidFill>
                <a:effectLst>
                  <a:outerShdw blurRad="38100" dist="38100" dir="2700000" algn="tl">
                    <a:srgbClr val="000000">
                      <a:alpha val="43137"/>
                    </a:srgbClr>
                  </a:outerShdw>
                </a:effectLst>
              </a:rPr>
              <a:t>Genesis 8:20</a:t>
            </a:r>
          </a:p>
          <a:p>
            <a:pPr algn="just">
              <a:buClr>
                <a:srgbClr val="FFFF00"/>
              </a:buClr>
              <a:buSzPct val="110000"/>
              <a:buFont typeface="Wingdings 2" pitchFamily="18" charset="2"/>
              <a:buChar char="C"/>
            </a:pPr>
            <a:r>
              <a:rPr lang="en-US" sz="4000" dirty="0" smtClean="0">
                <a:effectLst>
                  <a:outerShdw blurRad="38100" dist="38100" dir="2700000" algn="tl">
                    <a:srgbClr val="000000">
                      <a:alpha val="43137"/>
                    </a:srgbClr>
                  </a:outerShdw>
                </a:effectLst>
              </a:rPr>
              <a:t>Abram, </a:t>
            </a:r>
            <a:r>
              <a:rPr lang="en-US" sz="4000" dirty="0" smtClean="0">
                <a:solidFill>
                  <a:srgbClr val="FFFF00"/>
                </a:solidFill>
                <a:effectLst>
                  <a:outerShdw blurRad="38100" dist="38100" dir="2700000" algn="tl">
                    <a:srgbClr val="000000">
                      <a:alpha val="43137"/>
                    </a:srgbClr>
                  </a:outerShdw>
                </a:effectLst>
              </a:rPr>
              <a:t>Genesis 12:7-8 </a:t>
            </a:r>
          </a:p>
          <a:p>
            <a:pPr algn="just">
              <a:buClr>
                <a:srgbClr val="FFFF00"/>
              </a:buClr>
              <a:buSzPct val="110000"/>
              <a:buFont typeface="Wingdings 2" pitchFamily="18" charset="2"/>
              <a:buChar char="C"/>
            </a:pPr>
            <a:r>
              <a:rPr lang="en-US" sz="4000" dirty="0" smtClean="0">
                <a:effectLst>
                  <a:outerShdw blurRad="38100" dist="38100" dir="2700000" algn="tl">
                    <a:srgbClr val="000000">
                      <a:alpha val="43137"/>
                    </a:srgbClr>
                  </a:outerShdw>
                </a:effectLst>
              </a:rPr>
              <a:t>Job offered burnt offerings for his children in the event </a:t>
            </a:r>
            <a:r>
              <a:rPr lang="en-US" sz="3700" dirty="0" smtClean="0">
                <a:effectLst>
                  <a:outerShdw blurRad="38100" dist="38100" dir="2700000" algn="tl">
                    <a:srgbClr val="000000">
                      <a:alpha val="43137"/>
                    </a:srgbClr>
                  </a:outerShdw>
                </a:effectLst>
              </a:rPr>
              <a:t>that they had “sinned” (</a:t>
            </a:r>
            <a:r>
              <a:rPr lang="en-US" sz="3700" dirty="0" smtClean="0">
                <a:solidFill>
                  <a:srgbClr val="FFFF00"/>
                </a:solidFill>
                <a:effectLst>
                  <a:outerShdw blurRad="38100" dist="38100" dir="2700000" algn="tl">
                    <a:srgbClr val="000000">
                      <a:alpha val="43137"/>
                    </a:srgbClr>
                  </a:outerShdw>
                </a:effectLst>
              </a:rPr>
              <a:t>Job 1:5</a:t>
            </a:r>
            <a:r>
              <a:rPr lang="en-US" sz="3700" dirty="0" smtClean="0">
                <a:effectLst>
                  <a:outerShdw blurRad="38100" dist="38100" dir="2700000" algn="tl">
                    <a:srgbClr val="000000">
                      <a:alpha val="43137"/>
                    </a:srgbClr>
                  </a:outerShdw>
                </a:effectLst>
              </a:rPr>
              <a:t>). </a:t>
            </a:r>
          </a:p>
          <a:p>
            <a:pPr algn="just">
              <a:buClr>
                <a:srgbClr val="FFFF00"/>
              </a:buClr>
              <a:buSzPct val="110000"/>
              <a:buFont typeface="Wingdings 2" pitchFamily="18" charset="2"/>
              <a:buChar char="C"/>
            </a:pPr>
            <a:r>
              <a:rPr lang="en-US" sz="4000" dirty="0" smtClean="0">
                <a:effectLst>
                  <a:outerShdw blurRad="38100" dist="38100" dir="2700000" algn="tl">
                    <a:srgbClr val="000000">
                      <a:alpha val="43137"/>
                    </a:srgbClr>
                  </a:outerShdw>
                </a:effectLst>
              </a:rPr>
              <a:t>And the concept of “forgiveness” was needed even in the disputes among men (</a:t>
            </a:r>
            <a:r>
              <a:rPr lang="en-US" sz="4000" dirty="0" smtClean="0">
                <a:solidFill>
                  <a:srgbClr val="FFFF00"/>
                </a:solidFill>
                <a:effectLst>
                  <a:outerShdw blurRad="38100" dist="38100" dir="2700000" algn="tl">
                    <a:srgbClr val="000000">
                      <a:alpha val="43137"/>
                    </a:srgbClr>
                  </a:outerShdw>
                </a:effectLst>
              </a:rPr>
              <a:t>Genesis 50:17</a:t>
            </a:r>
            <a:r>
              <a:rPr lang="en-US" sz="4000" dirty="0" smtClean="0">
                <a:effectLst>
                  <a:outerShdw blurRad="38100" dist="38100" dir="2700000" algn="tl">
                    <a:srgbClr val="000000">
                      <a:alpha val="43137"/>
                    </a:srgbClr>
                  </a:outerShdw>
                </a:effectLst>
              </a:rPr>
              <a:t>)</a:t>
            </a:r>
            <a:endParaRPr lang="en-US" sz="4000" dirty="0" smtClean="0">
              <a:solidFill>
                <a:srgbClr val="FFFF00"/>
              </a:solidFill>
              <a:effectLst>
                <a:outerShdw blurRad="38100" dist="38100" dir="2700000" algn="tl">
                  <a:srgbClr val="000000">
                    <a:alpha val="43137"/>
                  </a:srgbClr>
                </a:outerShdw>
              </a:effectLst>
            </a:endParaRPr>
          </a:p>
        </p:txBody>
      </p:sp>
      <p:sp>
        <p:nvSpPr>
          <p:cNvPr id="5" name="Oval 4"/>
          <p:cNvSpPr/>
          <p:nvPr/>
        </p:nvSpPr>
        <p:spPr bwMode="auto">
          <a:xfrm>
            <a:off x="0" y="228600"/>
            <a:ext cx="9144000" cy="6629400"/>
          </a:xfrm>
          <a:prstGeom prst="ellipse">
            <a:avLst/>
          </a:prstGeom>
          <a:solidFill>
            <a:srgbClr val="FFFF00"/>
          </a:solidFill>
          <a:ln w="571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800" b="0" i="0" u="none" strike="noStrike" cap="none" normalizeH="0" baseline="0" dirty="0" smtClean="0">
                <a:ln>
                  <a:noFill/>
                </a:ln>
                <a:solidFill>
                  <a:schemeClr val="bg1"/>
                </a:solidFill>
                <a:effectLst/>
                <a:latin typeface="Arial Black" pitchFamily="34" charset="0"/>
              </a:rPr>
              <a:t>This </a:t>
            </a:r>
            <a:r>
              <a:rPr lang="en-US" sz="8800" dirty="0" smtClean="0">
                <a:solidFill>
                  <a:schemeClr val="bg1"/>
                </a:solidFill>
              </a:rPr>
              <a:t>I</a:t>
            </a:r>
            <a:r>
              <a:rPr kumimoji="0" lang="en-US" sz="8800" b="0" i="0" u="none" strike="noStrike" cap="none" normalizeH="0" baseline="0" dirty="0" smtClean="0">
                <a:ln>
                  <a:noFill/>
                </a:ln>
                <a:solidFill>
                  <a:schemeClr val="bg1"/>
                </a:solidFill>
                <a:effectLst/>
                <a:latin typeface="Arial Black" pitchFamily="34" charset="0"/>
              </a:rPr>
              <a:t>s </a:t>
            </a:r>
            <a:r>
              <a:rPr lang="en-US" sz="8800" dirty="0" smtClean="0">
                <a:solidFill>
                  <a:schemeClr val="bg1"/>
                </a:solidFill>
              </a:rPr>
              <a:t>D</a:t>
            </a:r>
            <a:r>
              <a:rPr kumimoji="0" lang="en-US" sz="8800" b="0" i="0" u="none" strike="noStrike" cap="none" normalizeH="0" baseline="0" dirty="0" smtClean="0">
                <a:ln>
                  <a:noFill/>
                </a:ln>
                <a:solidFill>
                  <a:schemeClr val="bg1"/>
                </a:solidFill>
                <a:effectLst/>
                <a:latin typeface="Arial Black" pitchFamily="34" charset="0"/>
              </a:rPr>
              <a:t>uring </a:t>
            </a:r>
            <a:r>
              <a:rPr kumimoji="0" lang="en-US" sz="8200" b="0" i="0" u="none" strike="noStrike" cap="none" normalizeH="0" baseline="0" dirty="0" smtClean="0">
                <a:ln>
                  <a:noFill/>
                </a:ln>
                <a:solidFill>
                  <a:schemeClr val="bg1"/>
                </a:solidFill>
                <a:effectLst/>
                <a:latin typeface="Arial Black" pitchFamily="34" charset="0"/>
              </a:rPr>
              <a:t>Patriarchy!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fltVal val="0"/>
                                          </p:val>
                                        </p:tav>
                                        <p:tav tm="100000">
                                          <p:val>
                                            <p:strVal val="#ppt_w"/>
                                          </p:val>
                                        </p:tav>
                                      </p:tavLst>
                                    </p:anim>
                                    <p:anim calcmode="lin" valueType="num">
                                      <p:cBhvr>
                                        <p:cTn id="40" dur="1000" fill="hold"/>
                                        <p:tgtEl>
                                          <p:spTgt spid="5"/>
                                        </p:tgtEl>
                                        <p:attrNameLst>
                                          <p:attrName>ppt_h</p:attrName>
                                        </p:attrNameLst>
                                      </p:cBhvr>
                                      <p:tavLst>
                                        <p:tav tm="0">
                                          <p:val>
                                            <p:fltVal val="0"/>
                                          </p:val>
                                        </p:tav>
                                        <p:tav tm="100000">
                                          <p:val>
                                            <p:strVal val="#ppt_h"/>
                                          </p:val>
                                        </p:tav>
                                      </p:tavLst>
                                    </p:anim>
                                    <p:anim calcmode="lin" valueType="num">
                                      <p:cBhvr>
                                        <p:cTn id="41"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17693"/>
            <a:ext cx="7924800" cy="1107996"/>
          </a:xfrm>
          <a:prstGeom prst="rect">
            <a:avLst/>
          </a:prstGeom>
          <a:solidFill>
            <a:schemeClr val="tx1"/>
          </a:solidFill>
        </p:spPr>
        <p:txBody>
          <a:bodyPr wrap="square" rtlCol="0">
            <a:spAutoFit/>
          </a:bodyPr>
          <a:lstStyle/>
          <a:p>
            <a:pPr algn="ctr"/>
            <a:r>
              <a:rPr lang="en-US" sz="6600" dirty="0" smtClean="0">
                <a:solidFill>
                  <a:schemeClr val="bg2">
                    <a:lumMod val="50000"/>
                  </a:schemeClr>
                </a:solidFill>
                <a:effectLst>
                  <a:outerShdw blurRad="38100" dist="38100" dir="2700000" algn="tl">
                    <a:srgbClr val="000000">
                      <a:alpha val="43137"/>
                    </a:srgbClr>
                  </a:outerShdw>
                </a:effectLst>
              </a:rPr>
              <a:t>Habakkuk 1:13 </a:t>
            </a:r>
          </a:p>
        </p:txBody>
      </p:sp>
      <p:sp>
        <p:nvSpPr>
          <p:cNvPr id="4" name="TextBox 3"/>
          <p:cNvSpPr txBox="1"/>
          <p:nvPr/>
        </p:nvSpPr>
        <p:spPr>
          <a:xfrm>
            <a:off x="381000" y="1143001"/>
            <a:ext cx="8534400" cy="5410199"/>
          </a:xfrm>
          <a:prstGeom prst="rect">
            <a:avLst/>
          </a:prstGeom>
          <a:noFill/>
        </p:spPr>
        <p:txBody>
          <a:bodyPr wrap="square" rtlCol="0">
            <a:normAutofit lnSpcReduction="10000"/>
          </a:bodyPr>
          <a:lstStyle/>
          <a:p>
            <a:pPr algn="just">
              <a:buClr>
                <a:srgbClr val="FFFF00"/>
              </a:buClr>
              <a:buSzPct val="110000"/>
            </a:pPr>
            <a:r>
              <a:rPr lang="en-US" sz="4300" dirty="0" smtClean="0">
                <a:effectLst>
                  <a:outerShdw blurRad="38100" dist="38100" dir="2700000" algn="tl">
                    <a:srgbClr val="000000">
                      <a:alpha val="43137"/>
                    </a:srgbClr>
                  </a:outerShdw>
                </a:effectLst>
              </a:rPr>
              <a:t>“Thou art of purer eyes than to behold evil, and canst not look on iniquity: wherefore </a:t>
            </a:r>
            <a:r>
              <a:rPr lang="en-US" sz="4300" dirty="0" err="1" smtClean="0">
                <a:effectLst>
                  <a:outerShdw blurRad="38100" dist="38100" dir="2700000" algn="tl">
                    <a:srgbClr val="000000">
                      <a:alpha val="43137"/>
                    </a:srgbClr>
                  </a:outerShdw>
                </a:effectLst>
              </a:rPr>
              <a:t>lookest</a:t>
            </a:r>
            <a:r>
              <a:rPr lang="en-US" sz="4300" dirty="0" smtClean="0">
                <a:effectLst>
                  <a:outerShdw blurRad="38100" dist="38100" dir="2700000" algn="tl">
                    <a:srgbClr val="000000">
                      <a:alpha val="43137"/>
                    </a:srgbClr>
                  </a:outerShdw>
                </a:effectLst>
              </a:rPr>
              <a:t> thou upon them that deal treacherously, and </a:t>
            </a:r>
            <a:r>
              <a:rPr lang="en-US" sz="4300" dirty="0" err="1" smtClean="0">
                <a:effectLst>
                  <a:outerShdw blurRad="38100" dist="38100" dir="2700000" algn="tl">
                    <a:srgbClr val="000000">
                      <a:alpha val="43137"/>
                    </a:srgbClr>
                  </a:outerShdw>
                </a:effectLst>
              </a:rPr>
              <a:t>holdest</a:t>
            </a:r>
            <a:r>
              <a:rPr lang="en-US" sz="4300" dirty="0" smtClean="0">
                <a:effectLst>
                  <a:outerShdw blurRad="38100" dist="38100" dir="2700000" algn="tl">
                    <a:srgbClr val="000000">
                      <a:alpha val="43137"/>
                    </a:srgbClr>
                  </a:outerShdw>
                </a:effectLst>
              </a:rPr>
              <a:t> </a:t>
            </a:r>
            <a:r>
              <a:rPr lang="en-US" sz="4100" dirty="0" smtClean="0">
                <a:effectLst>
                  <a:outerShdw blurRad="38100" dist="38100" dir="2700000" algn="tl">
                    <a:srgbClr val="000000">
                      <a:alpha val="43137"/>
                    </a:srgbClr>
                  </a:outerShdw>
                </a:effectLst>
              </a:rPr>
              <a:t>thy tongue when the wicked </a:t>
            </a:r>
            <a:r>
              <a:rPr lang="en-US" sz="4300" dirty="0" err="1" smtClean="0">
                <a:effectLst>
                  <a:outerShdw blurRad="38100" dist="38100" dir="2700000" algn="tl">
                    <a:srgbClr val="000000">
                      <a:alpha val="43137"/>
                    </a:srgbClr>
                  </a:outerShdw>
                </a:effectLst>
              </a:rPr>
              <a:t>devoureth</a:t>
            </a:r>
            <a:r>
              <a:rPr lang="en-US" sz="4300" dirty="0" smtClean="0">
                <a:effectLst>
                  <a:outerShdw blurRad="38100" dist="38100" dir="2700000" algn="tl">
                    <a:srgbClr val="000000">
                      <a:alpha val="43137"/>
                    </a:srgbClr>
                  </a:outerShdw>
                </a:effectLst>
              </a:rPr>
              <a:t> the man that is more righteous than he?”</a:t>
            </a:r>
            <a:endParaRPr lang="en-US" sz="43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8534400" cy="6858000"/>
          </a:xfrm>
          <a:prstGeom prst="rect">
            <a:avLst/>
          </a:prstGeom>
          <a:noFill/>
        </p:spPr>
        <p:txBody>
          <a:bodyPr wrap="square" rtlCol="0">
            <a:normAutofit lnSpcReduction="10000"/>
          </a:bodyPr>
          <a:lstStyle/>
          <a:p>
            <a:pPr algn="just"/>
            <a:r>
              <a:rPr lang="en-US" sz="4700" dirty="0" smtClean="0">
                <a:effectLst>
                  <a:outerShdw blurRad="38100" dist="38100" dir="2700000" algn="tl">
                    <a:srgbClr val="000000">
                      <a:alpha val="43137"/>
                    </a:srgbClr>
                  </a:outerShdw>
                </a:effectLst>
              </a:rPr>
              <a:t>(16) As also in all his epistles, speaking in them of these things; in which are some things hard to be understood, which they that are unlearned and unstable wrest, as they do also </a:t>
            </a:r>
            <a:r>
              <a:rPr lang="en-US" sz="4500" dirty="0" smtClean="0">
                <a:effectLst>
                  <a:outerShdw blurRad="38100" dist="38100" dir="2700000" algn="tl">
                    <a:srgbClr val="000000">
                      <a:alpha val="43137"/>
                    </a:srgbClr>
                  </a:outerShdw>
                </a:effectLst>
              </a:rPr>
              <a:t>the other scriptures, unto </a:t>
            </a:r>
            <a:r>
              <a:rPr lang="en-US" sz="4700" dirty="0" smtClean="0">
                <a:effectLst>
                  <a:outerShdw blurRad="38100" dist="38100" dir="2700000" algn="tl">
                    <a:srgbClr val="000000">
                      <a:alpha val="43137"/>
                    </a:srgbClr>
                  </a:outerShdw>
                </a:effectLst>
              </a:rPr>
              <a:t>their own destruction.”</a:t>
            </a:r>
            <a:endParaRPr lang="en-US" sz="5700" dirty="0" smtClean="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19200"/>
            <a:ext cx="8763000" cy="5663089"/>
          </a:xfrm>
          <a:prstGeom prst="rect">
            <a:avLst/>
          </a:prstGeom>
          <a:noFill/>
        </p:spPr>
        <p:txBody>
          <a:bodyPr wrap="square" rtlCol="0">
            <a:spAutoFit/>
          </a:bodyPr>
          <a:lstStyle/>
          <a:p>
            <a:pPr lvl="0">
              <a:buClr>
                <a:srgbClr val="FFFF00"/>
              </a:buClr>
              <a:buFont typeface="Wingdings 2" pitchFamily="18" charset="2"/>
              <a:buChar char="C"/>
            </a:pPr>
            <a:r>
              <a:rPr lang="en-US" sz="4000" dirty="0" smtClean="0">
                <a:effectLst>
                  <a:outerShdw blurRad="38100" dist="38100" dir="2700000" algn="tl">
                    <a:srgbClr val="000000">
                      <a:alpha val="43137"/>
                    </a:srgbClr>
                  </a:outerShdw>
                </a:effectLst>
              </a:rPr>
              <a:t>The concept of “forgiveness” </a:t>
            </a:r>
            <a:r>
              <a:rPr lang="en-US" sz="4200" dirty="0" smtClean="0">
                <a:effectLst>
                  <a:outerShdw blurRad="38100" dist="38100" dir="2700000" algn="tl">
                    <a:srgbClr val="000000">
                      <a:alpha val="43137"/>
                    </a:srgbClr>
                  </a:outerShdw>
                </a:effectLst>
              </a:rPr>
              <a:t>comes into full vision. </a:t>
            </a:r>
          </a:p>
          <a:p>
            <a:pPr lvl="0" algn="just">
              <a:buClr>
                <a:srgbClr val="FFFF00"/>
              </a:buClr>
              <a:buFont typeface="Wingdings 2" pitchFamily="18" charset="2"/>
              <a:buChar char="C"/>
            </a:pPr>
            <a:r>
              <a:rPr lang="en-US" sz="4200" dirty="0" smtClean="0">
                <a:effectLst>
                  <a:outerShdw blurRad="38100" dist="38100" dir="2700000" algn="tl">
                    <a:srgbClr val="000000">
                      <a:alpha val="43137"/>
                    </a:srgbClr>
                  </a:outerShdw>
                </a:effectLst>
              </a:rPr>
              <a:t>In Leviticus, in connection </a:t>
            </a:r>
            <a:r>
              <a:rPr lang="en-US" sz="4800" dirty="0" smtClean="0">
                <a:effectLst>
                  <a:outerShdw blurRad="38100" dist="38100" dir="2700000" algn="tl">
                    <a:srgbClr val="000000">
                      <a:alpha val="43137"/>
                    </a:srgbClr>
                  </a:outerShdw>
                </a:effectLst>
              </a:rPr>
              <a:t>with various sacrifices, Moses records that these offerings were a “sweet savor” to the Lord </a:t>
            </a:r>
            <a:r>
              <a:rPr lang="en-US" sz="4600" dirty="0" smtClean="0">
                <a:effectLst>
                  <a:outerShdw blurRad="38100" dist="38100" dir="2700000" algn="tl">
                    <a:srgbClr val="000000">
                      <a:alpha val="43137"/>
                    </a:srgbClr>
                  </a:outerShdw>
                </a:effectLst>
              </a:rPr>
              <a:t>(</a:t>
            </a:r>
            <a:r>
              <a:rPr lang="en-US" sz="4600" dirty="0" smtClean="0">
                <a:solidFill>
                  <a:srgbClr val="FFFF00"/>
                </a:solidFill>
                <a:effectLst>
                  <a:outerShdw blurRad="38100" dist="38100" dir="2700000" algn="tl">
                    <a:srgbClr val="000000">
                      <a:alpha val="43137"/>
                    </a:srgbClr>
                  </a:outerShdw>
                </a:effectLst>
              </a:rPr>
              <a:t>Leviticus 1:9; 2:2; 3:5,16</a:t>
            </a:r>
            <a:r>
              <a:rPr lang="en-US" sz="4600" dirty="0" smtClean="0">
                <a:effectLst>
                  <a:outerShdw blurRad="38100" dist="38100" dir="2700000" algn="tl">
                    <a:srgbClr val="000000">
                      <a:alpha val="43137"/>
                    </a:srgbClr>
                  </a:outerShdw>
                </a:effectLst>
              </a:rPr>
              <a:t>).</a:t>
            </a:r>
          </a:p>
        </p:txBody>
      </p:sp>
      <p:sp>
        <p:nvSpPr>
          <p:cNvPr id="3" name="TextBox 2"/>
          <p:cNvSpPr txBox="1"/>
          <p:nvPr/>
        </p:nvSpPr>
        <p:spPr>
          <a:xfrm>
            <a:off x="304800" y="228600"/>
            <a:ext cx="8534400" cy="892552"/>
          </a:xfrm>
          <a:prstGeom prst="rect">
            <a:avLst/>
          </a:prstGeom>
          <a:solidFill>
            <a:schemeClr val="tx2"/>
          </a:solidFill>
        </p:spPr>
        <p:txBody>
          <a:bodyPr wrap="square" rtlCol="0">
            <a:spAutoFit/>
          </a:bodyPr>
          <a:lstStyle/>
          <a:p>
            <a:pPr algn="ctr"/>
            <a:r>
              <a:rPr lang="en-US" sz="5200" dirty="0" smtClean="0">
                <a:solidFill>
                  <a:schemeClr val="bg1"/>
                </a:solidFill>
              </a:rPr>
              <a:t>Under The Mosaic Age</a:t>
            </a:r>
            <a:endParaRPr lang="en-US" sz="5200" dirty="0">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95400"/>
            <a:ext cx="8534400" cy="5355312"/>
          </a:xfrm>
          <a:prstGeom prst="rect">
            <a:avLst/>
          </a:prstGeom>
          <a:noFill/>
        </p:spPr>
        <p:txBody>
          <a:bodyPr wrap="square" rtlCol="0">
            <a:spAutoFit/>
          </a:bodyPr>
          <a:lstStyle/>
          <a:p>
            <a:pPr lvl="0" algn="just">
              <a:buClr>
                <a:srgbClr val="FFFF00"/>
              </a:buClr>
            </a:pPr>
            <a:r>
              <a:rPr lang="en-US" sz="3800" dirty="0" smtClean="0">
                <a:effectLst>
                  <a:outerShdw blurRad="38100" dist="38100" dir="2700000" algn="tl">
                    <a:srgbClr val="000000">
                      <a:alpha val="43137"/>
                    </a:srgbClr>
                  </a:outerShdw>
                </a:effectLst>
              </a:rPr>
              <a:t>“And he shall take away all the fat thereof, as the fat is taken away from off the sacrifice of peace offerings; and the priest shall burn it upon the altar for a sweet </a:t>
            </a:r>
            <a:r>
              <a:rPr lang="en-US" sz="3800" dirty="0" err="1" smtClean="0">
                <a:effectLst>
                  <a:outerShdw blurRad="38100" dist="38100" dir="2700000" algn="tl">
                    <a:srgbClr val="000000">
                      <a:alpha val="43137"/>
                    </a:srgbClr>
                  </a:outerShdw>
                </a:effectLst>
              </a:rPr>
              <a:t>savour</a:t>
            </a:r>
            <a:r>
              <a:rPr lang="en-US" sz="3800" dirty="0" smtClean="0">
                <a:effectLst>
                  <a:outerShdw blurRad="38100" dist="38100" dir="2700000" algn="tl">
                    <a:srgbClr val="000000">
                      <a:alpha val="43137"/>
                    </a:srgbClr>
                  </a:outerShdw>
                </a:effectLst>
              </a:rPr>
              <a:t> unto the LORD; and the priest shall make an atonement for him, and it shall be forgiven him.”</a:t>
            </a:r>
          </a:p>
        </p:txBody>
      </p:sp>
      <p:sp>
        <p:nvSpPr>
          <p:cNvPr id="3" name="TextBox 2"/>
          <p:cNvSpPr txBox="1"/>
          <p:nvPr/>
        </p:nvSpPr>
        <p:spPr>
          <a:xfrm>
            <a:off x="304800" y="228600"/>
            <a:ext cx="8534400" cy="1107996"/>
          </a:xfrm>
          <a:prstGeom prst="rect">
            <a:avLst/>
          </a:prstGeom>
          <a:solidFill>
            <a:schemeClr val="tx2"/>
          </a:solidFill>
        </p:spPr>
        <p:txBody>
          <a:bodyPr wrap="square" rtlCol="0">
            <a:spAutoFit/>
          </a:bodyPr>
          <a:lstStyle/>
          <a:p>
            <a:pPr algn="ctr"/>
            <a:r>
              <a:rPr lang="en-US" sz="6600" dirty="0" smtClean="0">
                <a:solidFill>
                  <a:schemeClr val="bg1"/>
                </a:solidFill>
              </a:rPr>
              <a:t>Leviticus 4:31</a:t>
            </a:r>
            <a:endParaRPr lang="en-US" sz="6600" dirty="0">
              <a:solidFill>
                <a:schemeClr val="bg1"/>
              </a:solidFill>
            </a:endParaRPr>
          </a:p>
        </p:txBody>
      </p:sp>
      <p:sp>
        <p:nvSpPr>
          <p:cNvPr id="4" name="Rectangle 3"/>
          <p:cNvSpPr/>
          <p:nvPr/>
        </p:nvSpPr>
        <p:spPr bwMode="auto">
          <a:xfrm>
            <a:off x="381000" y="1447800"/>
            <a:ext cx="8458200" cy="51054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8000" dirty="0" smtClean="0">
                <a:solidFill>
                  <a:schemeClr val="bg1"/>
                </a:solidFill>
              </a:rPr>
              <a:t>The nature of that “sweet savor” is defined.</a:t>
            </a:r>
            <a:endParaRPr kumimoji="0" lang="en-US" sz="8000" b="0" i="0" u="none" strike="noStrike" cap="none" normalizeH="0" baseline="0" dirty="0" smtClean="0">
              <a:ln>
                <a:noFill/>
              </a:ln>
              <a:solidFill>
                <a:schemeClr val="bg1"/>
              </a:solidFill>
              <a:effectLst/>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
            <a:ext cx="8534400" cy="738664"/>
          </a:xfrm>
          <a:prstGeom prst="rect">
            <a:avLst/>
          </a:prstGeom>
          <a:solidFill>
            <a:schemeClr val="tx1"/>
          </a:solidFill>
        </p:spPr>
        <p:txBody>
          <a:bodyPr wrap="square" rtlCol="0">
            <a:spAutoFit/>
          </a:bodyPr>
          <a:lstStyle/>
          <a:p>
            <a:pPr algn="ctr"/>
            <a:r>
              <a:rPr lang="en-US" sz="4200" dirty="0" smtClean="0">
                <a:solidFill>
                  <a:schemeClr val="bg1"/>
                </a:solidFill>
                <a:effectLst>
                  <a:outerShdw blurRad="38100" dist="38100" dir="2700000" algn="tl">
                    <a:srgbClr val="000000">
                      <a:alpha val="43137"/>
                    </a:srgbClr>
                  </a:outerShdw>
                </a:effectLst>
              </a:rPr>
              <a:t>Under John’s Administration</a:t>
            </a:r>
            <a:endParaRPr lang="en-US" sz="4200"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381000" y="1066800"/>
            <a:ext cx="8534400" cy="5832366"/>
          </a:xfrm>
          <a:prstGeom prst="rect">
            <a:avLst/>
          </a:prstGeom>
          <a:noFill/>
        </p:spPr>
        <p:txBody>
          <a:bodyPr wrap="square" rtlCol="0">
            <a:spAutoFit/>
          </a:bodyPr>
          <a:lstStyle/>
          <a:p>
            <a:pPr algn="just">
              <a:buClr>
                <a:srgbClr val="FFFF00"/>
              </a:buClr>
              <a:buSzPct val="111000"/>
            </a:pPr>
            <a:r>
              <a:rPr lang="en-US" sz="5200" dirty="0" smtClean="0">
                <a:effectLst>
                  <a:outerShdw blurRad="38100" dist="38100" dir="2700000" algn="tl">
                    <a:srgbClr val="000000">
                      <a:alpha val="43137"/>
                    </a:srgbClr>
                  </a:outerShdw>
                </a:effectLst>
              </a:rPr>
              <a:t> “John did baptize in the wilderness, and preach the baptism of repentance for the remission of sins.”  </a:t>
            </a:r>
          </a:p>
          <a:p>
            <a:pPr algn="ctr">
              <a:buClr>
                <a:srgbClr val="FFFF00"/>
              </a:buClr>
              <a:buSzPct val="111000"/>
            </a:pPr>
            <a:r>
              <a:rPr lang="en-US" sz="4800" dirty="0" smtClean="0">
                <a:solidFill>
                  <a:srgbClr val="FFFF00"/>
                </a:solidFill>
                <a:effectLst>
                  <a:outerShdw blurRad="38100" dist="38100" dir="2700000" algn="tl">
                    <a:srgbClr val="000000">
                      <a:alpha val="43137"/>
                    </a:srgbClr>
                  </a:outerShdw>
                </a:effectLst>
              </a:rPr>
              <a:t>                    </a:t>
            </a:r>
            <a:r>
              <a:rPr lang="en-US" sz="6000" dirty="0" smtClean="0">
                <a:solidFill>
                  <a:srgbClr val="FFFF00"/>
                </a:solidFill>
                <a:effectLst>
                  <a:outerShdw blurRad="38100" dist="38100" dir="2700000" algn="tl">
                    <a:srgbClr val="000000">
                      <a:alpha val="43137"/>
                    </a:srgbClr>
                  </a:outerShdw>
                </a:effectLst>
              </a:rPr>
              <a:t>Mark 1:4</a:t>
            </a:r>
            <a:endParaRPr lang="en-US" sz="4800" dirty="0" smtClean="0">
              <a:solidFill>
                <a:srgbClr val="FFFF00"/>
              </a:solidFill>
              <a:effectLst>
                <a:outerShdw blurRad="38100" dist="38100" dir="2700000" algn="tl">
                  <a:srgbClr val="000000">
                    <a:alpha val="43137"/>
                  </a:srgbClr>
                </a:outerShdw>
              </a:effectLst>
            </a:endParaRPr>
          </a:p>
          <a:p>
            <a:pPr algn="ctr">
              <a:buClr>
                <a:srgbClr val="FFFF00"/>
              </a:buClr>
              <a:buSzPct val="111000"/>
            </a:pPr>
            <a:r>
              <a:rPr lang="en-US" sz="5300" dirty="0" smtClean="0">
                <a:solidFill>
                  <a:srgbClr val="FFFF00"/>
                </a:solidFill>
                <a:effectLst>
                  <a:outerShdw blurRad="38100" dist="38100" dir="2700000" algn="tl">
                    <a:srgbClr val="000000">
                      <a:alpha val="43137"/>
                    </a:srgbClr>
                  </a:outerShdw>
                </a:effectLst>
              </a:rPr>
              <a:t>Matt.26:28; Acts 2:38</a:t>
            </a:r>
            <a:endParaRPr lang="en-US" sz="5300" dirty="0">
              <a:solidFill>
                <a:srgbClr val="FFFF0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17693"/>
            <a:ext cx="8382000" cy="1323439"/>
          </a:xfrm>
          <a:prstGeom prst="rect">
            <a:avLst/>
          </a:prstGeom>
          <a:solidFill>
            <a:schemeClr val="tx1"/>
          </a:solidFill>
        </p:spPr>
        <p:txBody>
          <a:bodyPr wrap="square" rtlCol="0">
            <a:spAutoFit/>
          </a:bodyPr>
          <a:lstStyle/>
          <a:p>
            <a:pPr algn="ctr"/>
            <a:r>
              <a:rPr lang="en-US" sz="6600" dirty="0" smtClean="0">
                <a:solidFill>
                  <a:schemeClr val="bg2">
                    <a:lumMod val="50000"/>
                  </a:schemeClr>
                </a:solidFill>
                <a:effectLst>
                  <a:outerShdw blurRad="38100" dist="38100" dir="2700000" algn="tl">
                    <a:srgbClr val="000000">
                      <a:alpha val="43137"/>
                    </a:srgbClr>
                  </a:outerShdw>
                </a:effectLst>
              </a:rPr>
              <a:t> </a:t>
            </a:r>
            <a:r>
              <a:rPr lang="en-US" sz="8000" dirty="0" smtClean="0">
                <a:solidFill>
                  <a:schemeClr val="bg2">
                    <a:lumMod val="50000"/>
                  </a:schemeClr>
                </a:solidFill>
                <a:effectLst>
                  <a:outerShdw blurRad="38100" dist="38100" dir="2700000" algn="tl">
                    <a:srgbClr val="000000">
                      <a:alpha val="43137"/>
                    </a:srgbClr>
                  </a:outerShdw>
                </a:effectLst>
              </a:rPr>
              <a:t>Luke 7:30</a:t>
            </a:r>
            <a:endParaRPr lang="en-US" sz="6600" dirty="0" smtClean="0">
              <a:solidFill>
                <a:schemeClr val="bg2">
                  <a:lumMod val="50000"/>
                </a:schemeClr>
              </a:solidFill>
              <a:effectLst>
                <a:outerShdw blurRad="38100" dist="38100" dir="2700000" algn="tl">
                  <a:srgbClr val="000000">
                    <a:alpha val="43137"/>
                  </a:srgbClr>
                </a:outerShdw>
              </a:effectLst>
            </a:endParaRPr>
          </a:p>
        </p:txBody>
      </p:sp>
      <p:sp>
        <p:nvSpPr>
          <p:cNvPr id="4" name="TextBox 3"/>
          <p:cNvSpPr txBox="1"/>
          <p:nvPr/>
        </p:nvSpPr>
        <p:spPr>
          <a:xfrm>
            <a:off x="381000" y="1447800"/>
            <a:ext cx="8534400" cy="5638801"/>
          </a:xfrm>
          <a:prstGeom prst="rect">
            <a:avLst/>
          </a:prstGeom>
          <a:noFill/>
        </p:spPr>
        <p:txBody>
          <a:bodyPr wrap="square" rtlCol="0">
            <a:normAutofit/>
          </a:bodyPr>
          <a:lstStyle/>
          <a:p>
            <a:pPr lvl="0" algn="ctr"/>
            <a:r>
              <a:rPr lang="en-US" sz="5400" dirty="0" smtClean="0">
                <a:effectLst>
                  <a:outerShdw blurRad="38100" dist="38100" dir="2700000" algn="tl">
                    <a:srgbClr val="000000">
                      <a:alpha val="43137"/>
                    </a:srgbClr>
                  </a:outerShdw>
                </a:effectLst>
              </a:rPr>
              <a:t>Those who “rejected” John’s baptism, at the same time “rejected the counsel of God” </a:t>
            </a:r>
            <a:r>
              <a:rPr lang="en-US" sz="4800" dirty="0" smtClean="0">
                <a:solidFill>
                  <a:srgbClr val="FFFF00"/>
                </a:solidFill>
              </a:rPr>
              <a:t>Isaiah 40:3; Malachi 3:1</a:t>
            </a:r>
          </a:p>
          <a:p>
            <a:pPr lvl="0" algn="ctr"/>
            <a:r>
              <a:rPr lang="en-US" sz="7200" dirty="0" smtClean="0">
                <a:effectLst>
                  <a:outerShdw blurRad="38100" dist="38100" dir="2700000" algn="tl">
                    <a:srgbClr val="000000">
                      <a:alpha val="43137"/>
                    </a:srgbClr>
                  </a:outerShdw>
                </a:effectLst>
              </a:rPr>
              <a:t>Think about it!!! </a:t>
            </a:r>
            <a:endParaRPr lang="en-US" sz="6000" dirty="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
                                          </p:val>
                                        </p:tav>
                                        <p:tav tm="100000">
                                          <p:val>
                                            <p:strVal val="#ppt_y"/>
                                          </p:val>
                                        </p:tav>
                                      </p:tavLst>
                                    </p:anim>
                                  </p:childTnLst>
                                </p:cTn>
                              </p:par>
                              <p:par>
                                <p:cTn id="10" presetID="40" presetClass="entr" presetSubtype="0" fill="hold" nodeType="withEffect">
                                  <p:stCondLst>
                                    <p:cond delay="0"/>
                                  </p:stCondLst>
                                  <p:iterate type="lt">
                                    <p:tmPct val="10000"/>
                                  </p:iterate>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anim calcmode="lin" valueType="num">
                                      <p:cBhvr>
                                        <p:cTn id="13" dur="5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458200" cy="6555641"/>
          </a:xfrm>
          <a:prstGeom prst="rect">
            <a:avLst/>
          </a:prstGeom>
          <a:noFill/>
        </p:spPr>
        <p:txBody>
          <a:bodyPr wrap="square" rtlCol="0">
            <a:spAutoFit/>
          </a:bodyPr>
          <a:lstStyle/>
          <a:p>
            <a:pPr algn="just"/>
            <a:r>
              <a:rPr lang="en-US" sz="6000" dirty="0" smtClean="0">
                <a:effectLst>
                  <a:outerShdw blurRad="38100" dist="38100" dir="2700000" algn="tl">
                    <a:srgbClr val="000000">
                      <a:alpha val="43137"/>
                    </a:srgbClr>
                  </a:outerShdw>
                </a:effectLst>
              </a:rPr>
              <a:t>“Written not with ink, but with the Spirit of the living God; not in tables of stone, but in fleshy tables of the heart.” </a:t>
            </a:r>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17693"/>
            <a:ext cx="8534400" cy="830997"/>
          </a:xfrm>
          <a:prstGeom prst="rect">
            <a:avLst/>
          </a:prstGeom>
          <a:solidFill>
            <a:schemeClr val="tx1"/>
          </a:solidFill>
        </p:spPr>
        <p:txBody>
          <a:bodyPr wrap="square" rtlCol="0">
            <a:spAutoFit/>
          </a:bodyPr>
          <a:lstStyle/>
          <a:p>
            <a:pPr algn="ctr"/>
            <a:r>
              <a:rPr lang="en-US" sz="4800" dirty="0" smtClean="0">
                <a:solidFill>
                  <a:schemeClr val="bg2">
                    <a:lumMod val="50000"/>
                  </a:schemeClr>
                </a:solidFill>
                <a:effectLst>
                  <a:outerShdw blurRad="38100" dist="38100" dir="2700000" algn="tl">
                    <a:srgbClr val="000000">
                      <a:alpha val="43137"/>
                    </a:srgbClr>
                  </a:outerShdw>
                </a:effectLst>
              </a:rPr>
              <a:t>Jesus’ Personal Ministry </a:t>
            </a:r>
          </a:p>
        </p:txBody>
      </p:sp>
      <p:sp>
        <p:nvSpPr>
          <p:cNvPr id="4" name="TextBox 3"/>
          <p:cNvSpPr txBox="1"/>
          <p:nvPr/>
        </p:nvSpPr>
        <p:spPr>
          <a:xfrm>
            <a:off x="381000" y="990601"/>
            <a:ext cx="8534400" cy="5867400"/>
          </a:xfrm>
          <a:prstGeom prst="rect">
            <a:avLst/>
          </a:prstGeom>
          <a:noFill/>
        </p:spPr>
        <p:txBody>
          <a:bodyPr wrap="square" rtlCol="0">
            <a:normAutofit fontScale="92500"/>
          </a:bodyPr>
          <a:lstStyle/>
          <a:p>
            <a:pPr algn="ctr"/>
            <a:r>
              <a:rPr lang="en-US" sz="4000" dirty="0" smtClean="0">
                <a:effectLst>
                  <a:outerShdw blurRad="38100" dist="38100" dir="2700000" algn="tl">
                    <a:srgbClr val="000000">
                      <a:alpha val="43137"/>
                    </a:srgbClr>
                  </a:outerShdw>
                </a:effectLst>
              </a:rPr>
              <a:t>In Capernaum, when a lame man was brought into the house where He was, the Lord said unto him, “Son, thy sins be forgiven thee.” </a:t>
            </a:r>
          </a:p>
          <a:p>
            <a:pPr algn="ctr"/>
            <a:r>
              <a:rPr lang="en-US" sz="4000" dirty="0" smtClean="0">
                <a:effectLst>
                  <a:outerShdw blurRad="38100" dist="38100" dir="2700000" algn="tl">
                    <a:srgbClr val="000000">
                      <a:alpha val="43137"/>
                    </a:srgbClr>
                  </a:outerShdw>
                </a:effectLst>
              </a:rPr>
              <a:t>Then to demonstrate His authority to forgive the man’s sins, he said, “Arise, and take up your bed, and go thy way to thy own house” (</a:t>
            </a:r>
            <a:r>
              <a:rPr lang="en-US" sz="4000" dirty="0" smtClean="0">
                <a:solidFill>
                  <a:srgbClr val="FFFF00"/>
                </a:solidFill>
                <a:effectLst>
                  <a:outerShdw blurRad="38100" dist="38100" dir="2700000" algn="tl">
                    <a:srgbClr val="000000">
                      <a:alpha val="43137"/>
                    </a:srgbClr>
                  </a:outerShdw>
                </a:effectLst>
              </a:rPr>
              <a:t>Mark 2:5-11</a:t>
            </a:r>
            <a:r>
              <a:rPr lang="en-US" sz="4000" dirty="0" smtClean="0">
                <a:effectLst>
                  <a:outerShdw blurRad="38100" dist="38100" dir="2700000" algn="tl">
                    <a:srgbClr val="000000">
                      <a:alpha val="43137"/>
                    </a:srgbClr>
                  </a:outerShdw>
                </a:effectLst>
              </a:rPr>
              <a:t>).</a:t>
            </a:r>
            <a:endParaRPr lang="en-US" sz="4000" dirty="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17693"/>
            <a:ext cx="8382000" cy="1107996"/>
          </a:xfrm>
          <a:prstGeom prst="rect">
            <a:avLst/>
          </a:prstGeom>
          <a:solidFill>
            <a:schemeClr val="tx1"/>
          </a:solidFill>
        </p:spPr>
        <p:txBody>
          <a:bodyPr wrap="square" rtlCol="0">
            <a:spAutoFit/>
          </a:bodyPr>
          <a:lstStyle/>
          <a:p>
            <a:pPr algn="ctr"/>
            <a:r>
              <a:rPr lang="en-US" sz="6600" dirty="0" smtClean="0">
                <a:solidFill>
                  <a:schemeClr val="bg2">
                    <a:lumMod val="50000"/>
                  </a:schemeClr>
                </a:solidFill>
                <a:effectLst>
                  <a:outerShdw blurRad="38100" dist="38100" dir="2700000" algn="tl">
                    <a:srgbClr val="000000">
                      <a:alpha val="43137"/>
                    </a:srgbClr>
                  </a:outerShdw>
                </a:effectLst>
              </a:rPr>
              <a:t>Therefore… </a:t>
            </a:r>
          </a:p>
        </p:txBody>
      </p:sp>
      <p:sp>
        <p:nvSpPr>
          <p:cNvPr id="4" name="TextBox 3"/>
          <p:cNvSpPr txBox="1"/>
          <p:nvPr/>
        </p:nvSpPr>
        <p:spPr>
          <a:xfrm>
            <a:off x="381000" y="1295399"/>
            <a:ext cx="8534400" cy="5562601"/>
          </a:xfrm>
          <a:prstGeom prst="rect">
            <a:avLst/>
          </a:prstGeom>
          <a:noFill/>
        </p:spPr>
        <p:txBody>
          <a:bodyPr wrap="square" rtlCol="0">
            <a:normAutofit/>
          </a:bodyPr>
          <a:lstStyle/>
          <a:p>
            <a:pPr algn="ctr"/>
            <a:r>
              <a:rPr lang="en-US" sz="5400" dirty="0" smtClean="0">
                <a:effectLst>
                  <a:outerShdw blurRad="38100" dist="38100" dir="2700000" algn="tl">
                    <a:srgbClr val="000000">
                      <a:alpha val="43137"/>
                    </a:srgbClr>
                  </a:outerShdw>
                </a:effectLst>
              </a:rPr>
              <a:t>Clearly, forgiveness, at least in a certain sense, was bestowed </a:t>
            </a:r>
            <a:r>
              <a:rPr lang="en-US" sz="6600" dirty="0" smtClean="0">
                <a:effectLst>
                  <a:outerShdw blurRad="38100" dist="38100" dir="2700000" algn="tl">
                    <a:srgbClr val="000000">
                      <a:alpha val="43137"/>
                    </a:srgbClr>
                  </a:outerShdw>
                </a:effectLst>
              </a:rPr>
              <a:t>before the death of Christ.</a:t>
            </a:r>
            <a:endParaRPr lang="en-US" sz="1600" dirty="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17693"/>
            <a:ext cx="8610600" cy="923330"/>
          </a:xfrm>
          <a:prstGeom prst="rect">
            <a:avLst/>
          </a:prstGeom>
          <a:solidFill>
            <a:schemeClr val="tx1"/>
          </a:solidFill>
        </p:spPr>
        <p:txBody>
          <a:bodyPr wrap="square" rtlCol="0">
            <a:spAutoFit/>
          </a:bodyPr>
          <a:lstStyle/>
          <a:p>
            <a:pPr algn="ctr"/>
            <a:r>
              <a:rPr lang="en-US" sz="5400" dirty="0" smtClean="0">
                <a:solidFill>
                  <a:schemeClr val="bg2">
                    <a:lumMod val="50000"/>
                  </a:schemeClr>
                </a:solidFill>
                <a:effectLst>
                  <a:outerShdw blurRad="38100" dist="38100" dir="2700000" algn="tl">
                    <a:srgbClr val="000000">
                      <a:alpha val="43137"/>
                    </a:srgbClr>
                  </a:outerShdw>
                </a:effectLst>
              </a:rPr>
              <a:t>How Explain These? </a:t>
            </a:r>
          </a:p>
        </p:txBody>
      </p:sp>
      <p:sp>
        <p:nvSpPr>
          <p:cNvPr id="4" name="TextBox 3"/>
          <p:cNvSpPr txBox="1"/>
          <p:nvPr/>
        </p:nvSpPr>
        <p:spPr>
          <a:xfrm>
            <a:off x="381000" y="1295399"/>
            <a:ext cx="8534400" cy="5562601"/>
          </a:xfrm>
          <a:prstGeom prst="rect">
            <a:avLst/>
          </a:prstGeom>
          <a:noFill/>
        </p:spPr>
        <p:txBody>
          <a:bodyPr wrap="square" rtlCol="0">
            <a:normAutofit fontScale="77500" lnSpcReduction="20000"/>
          </a:bodyPr>
          <a:lstStyle/>
          <a:p>
            <a:pPr algn="ctr"/>
            <a:r>
              <a:rPr lang="en-US" sz="7700" dirty="0" smtClean="0">
                <a:effectLst>
                  <a:outerShdw blurRad="38100" dist="38100" dir="2700000" algn="tl">
                    <a:srgbClr val="000000">
                      <a:alpha val="43137"/>
                    </a:srgbClr>
                  </a:outerShdw>
                </a:effectLst>
              </a:rPr>
              <a:t>“I do not frustrate the grace of God: for if righteousness come by the law, then Christ is dead in vain.” </a:t>
            </a:r>
            <a:r>
              <a:rPr lang="en-US" sz="7700" dirty="0" smtClean="0">
                <a:solidFill>
                  <a:srgbClr val="FFFF00"/>
                </a:solidFill>
                <a:effectLst>
                  <a:outerShdw blurRad="38100" dist="38100" dir="2700000" algn="tl">
                    <a:srgbClr val="000000">
                      <a:alpha val="43137"/>
                    </a:srgbClr>
                  </a:outerShdw>
                </a:effectLst>
              </a:rPr>
              <a:t>Gal.2:21</a:t>
            </a:r>
            <a:endParaRPr lang="en-US" sz="5500" dirty="0" smtClean="0">
              <a:solidFill>
                <a:srgbClr val="FFFF00"/>
              </a:solidFill>
              <a:effectLst>
                <a:outerShdw blurRad="38100" dist="38100" dir="2700000" algn="tl">
                  <a:srgbClr val="000000">
                    <a:alpha val="43137"/>
                  </a:srgbClr>
                </a:outerShdw>
              </a:effectLst>
            </a:endParaRPr>
          </a:p>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17693"/>
            <a:ext cx="8382000" cy="1107996"/>
          </a:xfrm>
          <a:prstGeom prst="rect">
            <a:avLst/>
          </a:prstGeom>
          <a:solidFill>
            <a:schemeClr val="tx1"/>
          </a:solidFill>
        </p:spPr>
        <p:txBody>
          <a:bodyPr wrap="square" rtlCol="0">
            <a:spAutoFit/>
          </a:bodyPr>
          <a:lstStyle/>
          <a:p>
            <a:pPr algn="ctr"/>
            <a:r>
              <a:rPr lang="en-US" sz="6600" dirty="0" smtClean="0">
                <a:solidFill>
                  <a:schemeClr val="bg2">
                    <a:lumMod val="50000"/>
                  </a:schemeClr>
                </a:solidFill>
                <a:effectLst>
                  <a:outerShdw blurRad="38100" dist="38100" dir="2700000" algn="tl">
                    <a:srgbClr val="000000">
                      <a:alpha val="43137"/>
                    </a:srgbClr>
                  </a:outerShdw>
                </a:effectLst>
              </a:rPr>
              <a:t>Galatians 4:4-5 </a:t>
            </a:r>
          </a:p>
        </p:txBody>
      </p:sp>
      <p:sp>
        <p:nvSpPr>
          <p:cNvPr id="4" name="TextBox 3"/>
          <p:cNvSpPr txBox="1"/>
          <p:nvPr/>
        </p:nvSpPr>
        <p:spPr>
          <a:xfrm>
            <a:off x="381000" y="1219201"/>
            <a:ext cx="8534400" cy="5638800"/>
          </a:xfrm>
          <a:prstGeom prst="rect">
            <a:avLst/>
          </a:prstGeom>
          <a:noFill/>
        </p:spPr>
        <p:txBody>
          <a:bodyPr wrap="square" rtlCol="0">
            <a:noAutofit/>
          </a:bodyPr>
          <a:lstStyle/>
          <a:p>
            <a:pPr algn="just"/>
            <a:r>
              <a:rPr lang="en-US" sz="4500" dirty="0" smtClean="0">
                <a:effectLst>
                  <a:outerShdw blurRad="38100" dist="38100" dir="2700000" algn="tl">
                    <a:srgbClr val="000000">
                      <a:alpha val="43137"/>
                    </a:srgbClr>
                  </a:outerShdw>
                </a:effectLst>
              </a:rPr>
              <a:t>“But when the </a:t>
            </a:r>
            <a:r>
              <a:rPr lang="en-US" sz="4500" dirty="0" err="1" smtClean="0">
                <a:effectLst>
                  <a:outerShdw blurRad="38100" dist="38100" dir="2700000" algn="tl">
                    <a:srgbClr val="000000">
                      <a:alpha val="43137"/>
                    </a:srgbClr>
                  </a:outerShdw>
                </a:effectLst>
              </a:rPr>
              <a:t>fulness</a:t>
            </a:r>
            <a:r>
              <a:rPr lang="en-US" sz="4500" dirty="0" smtClean="0">
                <a:effectLst>
                  <a:outerShdw blurRad="38100" dist="38100" dir="2700000" algn="tl">
                    <a:srgbClr val="000000">
                      <a:alpha val="43137"/>
                    </a:srgbClr>
                  </a:outerShdw>
                </a:effectLst>
              </a:rPr>
              <a:t> of the time was come, God sent forth his Son, made of a woman, made under the law, (5) To redeem them that were under the law, that we might receive the adoption of sons.”</a:t>
            </a:r>
            <a:endParaRPr lang="en-US" sz="4500" dirty="0"/>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17693"/>
            <a:ext cx="8382000" cy="1107996"/>
          </a:xfrm>
          <a:prstGeom prst="rect">
            <a:avLst/>
          </a:prstGeom>
          <a:solidFill>
            <a:schemeClr val="tx1"/>
          </a:solidFill>
        </p:spPr>
        <p:txBody>
          <a:bodyPr wrap="square" rtlCol="0">
            <a:spAutoFit/>
          </a:bodyPr>
          <a:lstStyle/>
          <a:p>
            <a:pPr algn="ctr"/>
            <a:r>
              <a:rPr lang="en-US" sz="6600" dirty="0" smtClean="0">
                <a:solidFill>
                  <a:schemeClr val="bg2">
                    <a:lumMod val="50000"/>
                  </a:schemeClr>
                </a:solidFill>
                <a:effectLst>
                  <a:outerShdw blurRad="38100" dist="38100" dir="2700000" algn="tl">
                    <a:srgbClr val="000000">
                      <a:alpha val="43137"/>
                    </a:srgbClr>
                  </a:outerShdw>
                </a:effectLst>
              </a:rPr>
              <a:t>Hebrews 9:15-17 </a:t>
            </a:r>
          </a:p>
        </p:txBody>
      </p:sp>
      <p:sp>
        <p:nvSpPr>
          <p:cNvPr id="4" name="TextBox 3"/>
          <p:cNvSpPr txBox="1"/>
          <p:nvPr/>
        </p:nvSpPr>
        <p:spPr>
          <a:xfrm>
            <a:off x="381000" y="1219201"/>
            <a:ext cx="8534400" cy="5638800"/>
          </a:xfrm>
          <a:prstGeom prst="rect">
            <a:avLst/>
          </a:prstGeom>
          <a:noFill/>
        </p:spPr>
        <p:txBody>
          <a:bodyPr wrap="square" rtlCol="0">
            <a:noAutofit/>
          </a:bodyPr>
          <a:lstStyle/>
          <a:p>
            <a:pPr algn="just"/>
            <a:r>
              <a:rPr lang="en-US" sz="4000" dirty="0" smtClean="0">
                <a:effectLst>
                  <a:outerShdw blurRad="38100" dist="38100" dir="2700000" algn="tl">
                    <a:srgbClr val="000000">
                      <a:alpha val="43137"/>
                    </a:srgbClr>
                  </a:outerShdw>
                </a:effectLst>
              </a:rPr>
              <a:t>“And for this cause he is the mediator of the new testament, that by means of death, for the redemption of the transgressions that were under the first testament, they which are called might receive the promise of eternal inheritance.”</a:t>
            </a:r>
            <a:endParaRPr lang="en-US" sz="4000" dirty="0"/>
          </a:p>
        </p:txBody>
      </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305800" cy="6463308"/>
          </a:xfrm>
          <a:prstGeom prst="rect">
            <a:avLst/>
          </a:prstGeom>
          <a:noFill/>
        </p:spPr>
        <p:txBody>
          <a:bodyPr wrap="square" rtlCol="0">
            <a:spAutoFit/>
          </a:bodyPr>
          <a:lstStyle/>
          <a:p>
            <a:pPr algn="just"/>
            <a:r>
              <a:rPr lang="en-US" sz="4200" dirty="0" smtClean="0">
                <a:effectLst>
                  <a:outerShdw blurRad="38100" dist="38100" dir="2700000" algn="tl">
                    <a:srgbClr val="000000">
                      <a:alpha val="43137"/>
                    </a:srgbClr>
                  </a:outerShdw>
                </a:effectLst>
              </a:rPr>
              <a:t>(16) For where a testament </a:t>
            </a:r>
            <a:r>
              <a:rPr lang="en-US" sz="4600" dirty="0" smtClean="0">
                <a:effectLst>
                  <a:outerShdw blurRad="38100" dist="38100" dir="2700000" algn="tl">
                    <a:srgbClr val="000000">
                      <a:alpha val="43137"/>
                    </a:srgbClr>
                  </a:outerShdw>
                </a:effectLst>
              </a:rPr>
              <a:t>is, there must also of necessity be the death of the testator. (17) For a testament is of force after men are dead: otherwise it is of no strength at all while the testator </a:t>
            </a:r>
            <a:r>
              <a:rPr lang="en-US" sz="4600" dirty="0" err="1" smtClean="0">
                <a:effectLst>
                  <a:outerShdw blurRad="38100" dist="38100" dir="2700000" algn="tl">
                    <a:srgbClr val="000000">
                      <a:alpha val="43137"/>
                    </a:srgbClr>
                  </a:outerShdw>
                </a:effectLst>
              </a:rPr>
              <a:t>liveth</a:t>
            </a:r>
            <a:r>
              <a:rPr lang="en-US" sz="4600" dirty="0" smtClean="0">
                <a:effectLst>
                  <a:outerShdw blurRad="38100" dist="38100" dir="2700000" algn="tl">
                    <a:srgbClr val="000000">
                      <a:alpha val="43137"/>
                    </a:srgbClr>
                  </a:outerShdw>
                </a:effectLst>
              </a:rPr>
              <a:t>.”</a:t>
            </a:r>
            <a:endParaRPr lang="en-US" sz="4600" dirty="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447800"/>
            <a:ext cx="4343400" cy="4770537"/>
          </a:xfrm>
          <a:prstGeom prst="rect">
            <a:avLst/>
          </a:prstGeom>
          <a:noFill/>
        </p:spPr>
        <p:txBody>
          <a:bodyPr wrap="square" rtlCol="0">
            <a:spAutoFit/>
          </a:bodyPr>
          <a:lstStyle/>
          <a:p>
            <a:pPr algn="ctr"/>
            <a:r>
              <a:rPr lang="en-US" sz="4400" dirty="0" smtClean="0">
                <a:effectLst>
                  <a:outerShdw blurRad="38100" dist="38100" dir="2700000" algn="tl">
                    <a:srgbClr val="000000">
                      <a:alpha val="43137"/>
                    </a:srgbClr>
                  </a:outerShdw>
                </a:effectLst>
              </a:rPr>
              <a:t>One set of </a:t>
            </a:r>
            <a:r>
              <a:rPr lang="en-US" sz="4000" dirty="0" smtClean="0">
                <a:effectLst>
                  <a:outerShdw blurRad="38100" dist="38100" dir="2700000" algn="tl">
                    <a:srgbClr val="000000">
                      <a:alpha val="43137"/>
                    </a:srgbClr>
                  </a:outerShdw>
                </a:effectLst>
              </a:rPr>
              <a:t>texts indicates </a:t>
            </a:r>
            <a:r>
              <a:rPr lang="en-US" sz="4400" dirty="0" smtClean="0">
                <a:effectLst>
                  <a:outerShdw blurRad="38100" dist="38100" dir="2700000" algn="tl">
                    <a:srgbClr val="000000">
                      <a:alpha val="43137"/>
                    </a:srgbClr>
                  </a:outerShdw>
                </a:effectLst>
              </a:rPr>
              <a:t>there was forgiveness </a:t>
            </a:r>
            <a:r>
              <a:rPr lang="en-US" sz="4400" b="1" dirty="0" smtClean="0">
                <a:effectLst>
                  <a:outerShdw blurRad="38100" dist="38100" dir="2700000" algn="tl">
                    <a:srgbClr val="000000">
                      <a:alpha val="43137"/>
                    </a:srgbClr>
                  </a:outerShdw>
                </a:effectLst>
              </a:rPr>
              <a:t>before</a:t>
            </a:r>
            <a:r>
              <a:rPr lang="en-US" sz="4400" dirty="0" smtClean="0">
                <a:effectLst>
                  <a:outerShdw blurRad="38100" dist="38100" dir="2700000" algn="tl">
                    <a:srgbClr val="000000">
                      <a:alpha val="43137"/>
                    </a:srgbClr>
                  </a:outerShdw>
                </a:effectLst>
              </a:rPr>
              <a:t> the death of Christ!</a:t>
            </a:r>
            <a:endParaRPr lang="en-US" sz="4400" dirty="0">
              <a:effectLst>
                <a:outerShdw blurRad="38100" dist="38100" dir="2700000" algn="tl">
                  <a:srgbClr val="000000">
                    <a:alpha val="43137"/>
                  </a:srgbClr>
                </a:outerShdw>
              </a:effectLst>
            </a:endParaRPr>
          </a:p>
        </p:txBody>
      </p:sp>
      <p:sp>
        <p:nvSpPr>
          <p:cNvPr id="3" name="TextBox 2"/>
          <p:cNvSpPr txBox="1"/>
          <p:nvPr/>
        </p:nvSpPr>
        <p:spPr>
          <a:xfrm>
            <a:off x="533400" y="228601"/>
            <a:ext cx="8077200" cy="1015663"/>
          </a:xfrm>
          <a:prstGeom prst="rect">
            <a:avLst/>
          </a:prstGeom>
          <a:solidFill>
            <a:schemeClr val="tx1"/>
          </a:solidFill>
        </p:spPr>
        <p:txBody>
          <a:bodyPr wrap="square" rtlCol="0">
            <a:spAutoFit/>
          </a:bodyPr>
          <a:lstStyle/>
          <a:p>
            <a:pPr algn="ctr"/>
            <a:r>
              <a:rPr lang="en-US" sz="6000" dirty="0" smtClean="0">
                <a:solidFill>
                  <a:schemeClr val="bg1"/>
                </a:solidFill>
              </a:rPr>
              <a:t>The Problem</a:t>
            </a:r>
            <a:endParaRPr lang="en-US" sz="6000" dirty="0">
              <a:solidFill>
                <a:schemeClr val="bg1"/>
              </a:solidFill>
            </a:endParaRPr>
          </a:p>
        </p:txBody>
      </p:sp>
      <p:sp>
        <p:nvSpPr>
          <p:cNvPr id="4" name="TextBox 3"/>
          <p:cNvSpPr txBox="1"/>
          <p:nvPr/>
        </p:nvSpPr>
        <p:spPr>
          <a:xfrm>
            <a:off x="4876800" y="1371600"/>
            <a:ext cx="4038600" cy="4832092"/>
          </a:xfrm>
          <a:prstGeom prst="rect">
            <a:avLst/>
          </a:prstGeom>
          <a:noFill/>
        </p:spPr>
        <p:txBody>
          <a:bodyPr wrap="square" rtlCol="0">
            <a:spAutoFit/>
          </a:bodyPr>
          <a:lstStyle/>
          <a:p>
            <a:pPr algn="ctr"/>
            <a:r>
              <a:rPr lang="en-US" sz="4400" dirty="0" smtClean="0">
                <a:effectLst>
                  <a:outerShdw blurRad="38100" dist="38100" dir="2700000" algn="tl">
                    <a:srgbClr val="000000">
                      <a:alpha val="43137"/>
                    </a:srgbClr>
                  </a:outerShdw>
                </a:effectLst>
              </a:rPr>
              <a:t>The other suggests there was no pardon until </a:t>
            </a:r>
            <a:r>
              <a:rPr lang="en-US" sz="4400" b="1" dirty="0" smtClean="0">
                <a:effectLst>
                  <a:outerShdw blurRad="38100" dist="38100" dir="2700000" algn="tl">
                    <a:srgbClr val="000000">
                      <a:alpha val="43137"/>
                    </a:srgbClr>
                  </a:outerShdw>
                </a:effectLst>
              </a:rPr>
              <a:t>after</a:t>
            </a:r>
            <a:r>
              <a:rPr lang="en-US" sz="4400" dirty="0" smtClean="0">
                <a:effectLst>
                  <a:outerShdw blurRad="38100" dist="38100" dir="2700000" algn="tl">
                    <a:srgbClr val="000000">
                      <a:alpha val="43137"/>
                    </a:srgbClr>
                  </a:outerShdw>
                </a:effectLst>
              </a:rPr>
              <a:t> the Lord’s death. </a:t>
            </a:r>
            <a:endParaRPr lang="en-US" sz="4400" dirty="0">
              <a:effectLst>
                <a:outerShdw blurRad="38100" dist="38100" dir="2700000" algn="tl">
                  <a:srgbClr val="000000">
                    <a:alpha val="43137"/>
                  </a:srgbClr>
                </a:outerShdw>
              </a:effectLst>
            </a:endParaRPr>
          </a:p>
        </p:txBody>
      </p:sp>
      <p:sp>
        <p:nvSpPr>
          <p:cNvPr id="5" name="Rounded Rectangle 4"/>
          <p:cNvSpPr/>
          <p:nvPr/>
        </p:nvSpPr>
        <p:spPr bwMode="auto">
          <a:xfrm>
            <a:off x="609600" y="381000"/>
            <a:ext cx="7620000" cy="60198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US" sz="1200" dirty="0" smtClean="0">
              <a:effectLst>
                <a:outerShdw blurRad="38100" dist="38100" dir="2700000" algn="tl">
                  <a:srgbClr val="000000">
                    <a:alpha val="43137"/>
                  </a:srgbClr>
                </a:outerShdw>
              </a:effectLst>
            </a:endParaRPr>
          </a:p>
          <a:p>
            <a:pPr algn="ctr"/>
            <a:endParaRPr lang="en-US" sz="1200" dirty="0" smtClean="0">
              <a:effectLst>
                <a:outerShdw blurRad="38100" dist="38100" dir="2700000" algn="tl">
                  <a:srgbClr val="000000">
                    <a:alpha val="43137"/>
                  </a:srgbClr>
                </a:outerShdw>
              </a:effectLst>
            </a:endParaRPr>
          </a:p>
          <a:p>
            <a:pPr algn="ctr"/>
            <a:r>
              <a:rPr lang="en-US" sz="9600" dirty="0" smtClean="0">
                <a:effectLst>
                  <a:outerShdw blurRad="38100" dist="38100" dir="2700000" algn="tl">
                    <a:srgbClr val="000000">
                      <a:alpha val="43137"/>
                    </a:srgbClr>
                  </a:outerShdw>
                </a:effectLst>
              </a:rPr>
              <a:t>Which </a:t>
            </a:r>
            <a:r>
              <a:rPr lang="en-US" sz="9000" dirty="0" smtClean="0">
                <a:effectLst>
                  <a:outerShdw blurRad="38100" dist="38100" dir="2700000" algn="tl">
                    <a:srgbClr val="000000">
                      <a:alpha val="43137"/>
                    </a:srgbClr>
                  </a:outerShdw>
                </a:effectLst>
              </a:rPr>
              <a:t>represents</a:t>
            </a:r>
            <a:r>
              <a:rPr lang="en-US" sz="9600" dirty="0" smtClean="0">
                <a:effectLst>
                  <a:outerShdw blurRad="38100" dist="38100" dir="2700000" algn="tl">
                    <a:srgbClr val="000000">
                      <a:alpha val="43137"/>
                    </a:srgbClr>
                  </a:outerShdw>
                </a:effectLst>
              </a:rPr>
              <a:t> the truth?</a:t>
            </a:r>
            <a:endParaRPr lang="en-US" sz="9600" dirty="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219201"/>
            <a:ext cx="8305800" cy="5638800"/>
          </a:xfrm>
          <a:prstGeom prst="rect">
            <a:avLst/>
          </a:prstGeom>
          <a:noFill/>
        </p:spPr>
        <p:txBody>
          <a:bodyPr wrap="square" rtlCol="0">
            <a:normAutofit fontScale="92500" lnSpcReduction="10000"/>
          </a:bodyPr>
          <a:lstStyle/>
          <a:p>
            <a:pPr algn="just">
              <a:buClr>
                <a:srgbClr val="FFFF00"/>
              </a:buClr>
              <a:buSzPct val="109000"/>
              <a:buFont typeface="Wingdings 2" pitchFamily="18" charset="2"/>
              <a:buChar char="C"/>
            </a:pPr>
            <a:r>
              <a:rPr lang="en-US" sz="4800" dirty="0" smtClean="0">
                <a:effectLst>
                  <a:outerShdw blurRad="38100" dist="38100" dir="2700000" algn="tl">
                    <a:srgbClr val="000000">
                      <a:alpha val="43137"/>
                    </a:srgbClr>
                  </a:outerShdw>
                </a:effectLst>
              </a:rPr>
              <a:t>“A thing cannot both be, and not be, for the same person, place, or thing, at the same time, or in the same sense.”</a:t>
            </a:r>
          </a:p>
          <a:p>
            <a:pPr algn="just">
              <a:buClr>
                <a:srgbClr val="FFFF00"/>
              </a:buClr>
              <a:buSzPct val="109000"/>
              <a:buFont typeface="Wingdings 2" pitchFamily="18" charset="2"/>
              <a:buChar char="C"/>
            </a:pPr>
            <a:r>
              <a:rPr lang="en-US" sz="4800" dirty="0" smtClean="0">
                <a:effectLst>
                  <a:outerShdw blurRad="38100" dist="38100" dir="2700000" algn="tl">
                    <a:srgbClr val="000000">
                      <a:alpha val="43137"/>
                    </a:srgbClr>
                  </a:outerShdw>
                </a:effectLst>
              </a:rPr>
              <a:t>Therefore there could not be “forgiveness” and “non-forgiveness” in the same sense.</a:t>
            </a:r>
          </a:p>
        </p:txBody>
      </p:sp>
      <p:sp>
        <p:nvSpPr>
          <p:cNvPr id="3" name="Rectangle 2"/>
          <p:cNvSpPr/>
          <p:nvPr/>
        </p:nvSpPr>
        <p:spPr bwMode="auto">
          <a:xfrm>
            <a:off x="381000" y="228600"/>
            <a:ext cx="8382000" cy="8382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5200" dirty="0" smtClean="0">
                <a:solidFill>
                  <a:schemeClr val="bg1"/>
                </a:solidFill>
              </a:rPr>
              <a:t>“law of contradiction.” </a:t>
            </a:r>
            <a:endParaRPr kumimoji="0" lang="en-US" sz="5200" b="0" i="0" u="none" strike="noStrike" cap="none" normalizeH="0" baseline="0" dirty="0" smtClean="0">
              <a:ln>
                <a:noFill/>
              </a:ln>
              <a:solidFill>
                <a:schemeClr val="bg1"/>
              </a:solidFill>
              <a:effectLst/>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right)">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a:solidFill>
            <a:schemeClr val="tx1"/>
          </a:solidFill>
        </p:spPr>
        <p:txBody>
          <a:bodyPr/>
          <a:lstStyle/>
          <a:p>
            <a:r>
              <a:rPr lang="en-US" sz="5100" dirty="0" smtClean="0">
                <a:solidFill>
                  <a:schemeClr val="bg1"/>
                </a:solidFill>
                <a:latin typeface="Arial Black" pitchFamily="34" charset="0"/>
              </a:rPr>
              <a:t>The Facts of the Matter</a:t>
            </a:r>
            <a:endParaRPr lang="en-US" sz="5100" dirty="0">
              <a:solidFill>
                <a:schemeClr val="bg1"/>
              </a:solidFill>
              <a:latin typeface="Arial Black" pitchFamily="34" charset="0"/>
            </a:endParaRPr>
          </a:p>
        </p:txBody>
      </p:sp>
      <p:sp>
        <p:nvSpPr>
          <p:cNvPr id="3" name="Content Placeholder 2"/>
          <p:cNvSpPr>
            <a:spLocks noGrp="1"/>
          </p:cNvSpPr>
          <p:nvPr>
            <p:ph idx="1"/>
          </p:nvPr>
        </p:nvSpPr>
        <p:spPr>
          <a:xfrm>
            <a:off x="0" y="1371600"/>
            <a:ext cx="9144000" cy="4724400"/>
          </a:xfrm>
        </p:spPr>
        <p:txBody>
          <a:bodyPr/>
          <a:lstStyle/>
          <a:p>
            <a:pPr algn="ctr">
              <a:buNone/>
            </a:pPr>
            <a:r>
              <a:rPr lang="en-US" sz="4800" dirty="0" smtClean="0">
                <a:latin typeface="Arial Black" pitchFamily="34" charset="0"/>
              </a:rPr>
              <a:t>  There could have been no forgiveness available for fallen humanity without the historical incarnation and ultimate death of the Son of God.</a:t>
            </a:r>
            <a:endParaRPr lang="en-US" sz="4800" dirty="0">
              <a:latin typeface="Arial Black" pitchFamily="34" charset="0"/>
            </a:endParaRPr>
          </a:p>
        </p:txBody>
      </p:sp>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a:solidFill>
            <a:schemeClr val="tx1"/>
          </a:solidFill>
        </p:spPr>
        <p:txBody>
          <a:bodyPr/>
          <a:lstStyle/>
          <a:p>
            <a:r>
              <a:rPr lang="en-US" sz="5100" dirty="0" smtClean="0">
                <a:solidFill>
                  <a:schemeClr val="bg1"/>
                </a:solidFill>
                <a:latin typeface="Arial Black" pitchFamily="34" charset="0"/>
              </a:rPr>
              <a:t>The Facts of the Matter</a:t>
            </a:r>
            <a:endParaRPr lang="en-US" sz="5100" dirty="0">
              <a:solidFill>
                <a:schemeClr val="bg1"/>
              </a:solidFill>
              <a:latin typeface="Arial Black" pitchFamily="34" charset="0"/>
            </a:endParaRPr>
          </a:p>
        </p:txBody>
      </p:sp>
      <p:sp>
        <p:nvSpPr>
          <p:cNvPr id="3" name="Content Placeholder 2"/>
          <p:cNvSpPr>
            <a:spLocks noGrp="1"/>
          </p:cNvSpPr>
          <p:nvPr>
            <p:ph idx="1"/>
          </p:nvPr>
        </p:nvSpPr>
        <p:spPr>
          <a:xfrm>
            <a:off x="0" y="1371600"/>
            <a:ext cx="9144000" cy="4724400"/>
          </a:xfrm>
        </p:spPr>
        <p:txBody>
          <a:bodyPr/>
          <a:lstStyle/>
          <a:p>
            <a:pPr algn="ctr">
              <a:buNone/>
            </a:pPr>
            <a:r>
              <a:rPr lang="en-US" sz="4000" dirty="0" smtClean="0">
                <a:latin typeface="Arial Black" pitchFamily="34" charset="0"/>
              </a:rPr>
              <a:t> The blood of animals could not provide actual atonement for sin (</a:t>
            </a:r>
            <a:r>
              <a:rPr lang="en-US" sz="4000" dirty="0" smtClean="0">
                <a:solidFill>
                  <a:srgbClr val="FFFF00"/>
                </a:solidFill>
                <a:latin typeface="Arial Black" pitchFamily="34" charset="0"/>
              </a:rPr>
              <a:t>Hebrews 10:4</a:t>
            </a:r>
            <a:r>
              <a:rPr lang="en-US" sz="4000" dirty="0" smtClean="0">
                <a:latin typeface="Arial Black" pitchFamily="34" charset="0"/>
              </a:rPr>
              <a:t>). </a:t>
            </a:r>
          </a:p>
          <a:p>
            <a:pPr algn="ctr">
              <a:spcBef>
                <a:spcPts val="0"/>
              </a:spcBef>
              <a:buNone/>
            </a:pPr>
            <a:r>
              <a:rPr lang="en-US" sz="4800" dirty="0" smtClean="0">
                <a:latin typeface="Arial Black" pitchFamily="34" charset="0"/>
              </a:rPr>
              <a:t>Those animal sacrifices were merely typical </a:t>
            </a:r>
            <a:r>
              <a:rPr lang="en-US" sz="4600" dirty="0" smtClean="0">
                <a:latin typeface="Arial Black" pitchFamily="34" charset="0"/>
              </a:rPr>
              <a:t>(pictorial representations) </a:t>
            </a:r>
            <a:r>
              <a:rPr lang="en-US" sz="4800" dirty="0" smtClean="0">
                <a:latin typeface="Arial Black" pitchFamily="34" charset="0"/>
              </a:rPr>
              <a:t>of the “lamb of God” (</a:t>
            </a:r>
            <a:r>
              <a:rPr lang="en-US" sz="4800" dirty="0" smtClean="0">
                <a:solidFill>
                  <a:srgbClr val="FFFF00"/>
                </a:solidFill>
                <a:latin typeface="Arial Black" pitchFamily="34" charset="0"/>
              </a:rPr>
              <a:t>John 1:29</a:t>
            </a:r>
            <a:r>
              <a:rPr lang="en-US" sz="4800" dirty="0" smtClean="0">
                <a:latin typeface="Arial Black" pitchFamily="34" charset="0"/>
              </a:rPr>
              <a:t>).</a:t>
            </a:r>
            <a:endParaRPr lang="en-US" sz="4800" dirty="0">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2057400"/>
            <a:ext cx="5943600" cy="2785378"/>
          </a:xfrm>
          <a:prstGeom prst="rect">
            <a:avLst/>
          </a:prstGeom>
          <a:noFill/>
        </p:spPr>
        <p:txBody>
          <a:bodyPr wrap="square" rtlCol="0">
            <a:spAutoFit/>
          </a:bodyPr>
          <a:lstStyle/>
          <a:p>
            <a:pPr algn="ctr"/>
            <a:r>
              <a:rPr lang="en-US" sz="4200" dirty="0" smtClean="0">
                <a:solidFill>
                  <a:srgbClr val="002060"/>
                </a:solidFill>
                <a:effectLst>
                  <a:outerShdw blurRad="38100" dist="38100" dir="2700000" algn="tl">
                    <a:srgbClr val="000000">
                      <a:alpha val="43137"/>
                    </a:srgbClr>
                  </a:outerShdw>
                </a:effectLst>
              </a:rPr>
              <a:t>New Sermon Series </a:t>
            </a:r>
            <a:r>
              <a:rPr lang="en-US" sz="4400" dirty="0" smtClean="0">
                <a:solidFill>
                  <a:srgbClr val="002060"/>
                </a:solidFill>
                <a:effectLst>
                  <a:outerShdw blurRad="38100" dist="38100" dir="2700000" algn="tl">
                    <a:srgbClr val="000000">
                      <a:alpha val="43137"/>
                    </a:srgbClr>
                  </a:outerShdw>
                </a:effectLst>
              </a:rPr>
              <a:t>Begins Sunday! </a:t>
            </a:r>
            <a:endParaRPr lang="en-US" sz="4200" dirty="0" smtClean="0">
              <a:solidFill>
                <a:srgbClr val="002060"/>
              </a:solidFill>
              <a:effectLst>
                <a:outerShdw blurRad="38100" dist="38100" dir="2700000" algn="tl">
                  <a:srgbClr val="000000">
                    <a:alpha val="43137"/>
                  </a:srgbClr>
                </a:outerShdw>
              </a:effectLst>
            </a:endParaRPr>
          </a:p>
          <a:p>
            <a:pPr algn="ctr"/>
            <a:r>
              <a:rPr lang="en-US" sz="4100" dirty="0" smtClean="0">
                <a:solidFill>
                  <a:srgbClr val="FF0000"/>
                </a:solidFill>
                <a:effectLst>
                  <a:outerShdw blurRad="38100" dist="38100" dir="2700000" algn="tl">
                    <a:srgbClr val="000000">
                      <a:alpha val="43137"/>
                    </a:srgbClr>
                  </a:outerShdw>
                </a:effectLst>
              </a:rPr>
              <a:t>“The Worthlessness </a:t>
            </a:r>
            <a:r>
              <a:rPr lang="en-US" sz="4800" dirty="0" smtClean="0">
                <a:solidFill>
                  <a:srgbClr val="FF0000"/>
                </a:solidFill>
                <a:effectLst>
                  <a:outerShdw blurRad="38100" dist="38100" dir="2700000" algn="tl">
                    <a:srgbClr val="000000">
                      <a:alpha val="43137"/>
                    </a:srgbClr>
                  </a:outerShdw>
                </a:effectLst>
              </a:rPr>
              <a:t>Of Christianity”</a:t>
            </a:r>
            <a:endParaRPr lang="en-US" sz="4100" dirty="0">
              <a:solidFill>
                <a:srgbClr val="FF0000"/>
              </a:solidFill>
              <a:effectLst>
                <a:outerShdw blurRad="38100" dist="38100" dir="2700000" algn="tl">
                  <a:srgbClr val="000000">
                    <a:alpha val="43137"/>
                  </a:srgbClr>
                </a:outerShdw>
              </a:effectLst>
            </a:endParaRPr>
          </a:p>
        </p:txBody>
      </p:sp>
      <p:sp>
        <p:nvSpPr>
          <p:cNvPr id="14" name="Oval 13"/>
          <p:cNvSpPr/>
          <p:nvPr/>
        </p:nvSpPr>
        <p:spPr bwMode="auto">
          <a:xfrm>
            <a:off x="0" y="0"/>
            <a:ext cx="9144000" cy="6858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3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Just</a:t>
            </a:r>
            <a:r>
              <a:rPr kumimoji="0" lang="en-US" sz="115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 </a:t>
            </a:r>
            <a:r>
              <a:rPr kumimoji="0" lang="en-US" sz="103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Suppose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xit" presetSubtype="0" fill="hold" grpId="0" nodeType="clickEffect">
                                  <p:stCondLst>
                                    <p:cond delay="0"/>
                                  </p:stCondLst>
                                  <p:childTnLst>
                                    <p:anim calcmode="lin" valueType="num">
                                      <p:cBhvr>
                                        <p:cTn id="6" dur="1000"/>
                                        <p:tgtEl>
                                          <p:spTgt spid="14"/>
                                        </p:tgtEl>
                                        <p:attrNameLst>
                                          <p:attrName>ppt_w</p:attrName>
                                        </p:attrNameLst>
                                      </p:cBhvr>
                                      <p:tavLst>
                                        <p:tav tm="0">
                                          <p:val>
                                            <p:strVal val="ppt_w"/>
                                          </p:val>
                                        </p:tav>
                                        <p:tav tm="100000">
                                          <p:val>
                                            <p:fltVal val="0"/>
                                          </p:val>
                                        </p:tav>
                                      </p:tavLst>
                                    </p:anim>
                                    <p:anim calcmode="lin" valueType="num">
                                      <p:cBhvr>
                                        <p:cTn id="7" dur="1000"/>
                                        <p:tgtEl>
                                          <p:spTgt spid="14"/>
                                        </p:tgtEl>
                                        <p:attrNameLst>
                                          <p:attrName>ppt_h</p:attrName>
                                        </p:attrNameLst>
                                      </p:cBhvr>
                                      <p:tavLst>
                                        <p:tav tm="0">
                                          <p:val>
                                            <p:strVal val="ppt_h"/>
                                          </p:val>
                                        </p:tav>
                                        <p:tav tm="100000">
                                          <p:val>
                                            <p:fltVal val="0"/>
                                          </p:val>
                                        </p:tav>
                                      </p:tavLst>
                                    </p:anim>
                                    <p:anim calcmode="lin" valueType="num">
                                      <p:cBhvr>
                                        <p:cTn id="8" dur="1000"/>
                                        <p:tgtEl>
                                          <p:spTgt spid="14"/>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 dur="1000"/>
                                        <p:tgtEl>
                                          <p:spTgt spid="14"/>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0" dur="1" fill="hold">
                                          <p:stCondLst>
                                            <p:cond delay="999"/>
                                          </p:stCondLst>
                                        </p:cTn>
                                        <p:tgtEl>
                                          <p:spTgt spid="1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nodeType="clickEffect">
                                  <p:stCondLst>
                                    <p:cond delay="0"/>
                                  </p:stCondLst>
                                  <p:iterate type="lt">
                                    <p:tmPct val="10000"/>
                                  </p:iterate>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1000"/>
                                        <p:tgtEl>
                                          <p:spTgt spid="13">
                                            <p:txEl>
                                              <p:pRg st="0" end="0"/>
                                            </p:txEl>
                                          </p:spTgt>
                                        </p:tgtEl>
                                      </p:cBhvr>
                                    </p:animEffect>
                                    <p:anim calcmode="lin" valueType="num">
                                      <p:cBhvr>
                                        <p:cTn id="16" dur="1000" fill="hold"/>
                                        <p:tgtEl>
                                          <p:spTgt spid="13">
                                            <p:txEl>
                                              <p:pRg st="0" end="0"/>
                                            </p:txEl>
                                          </p:spTgt>
                                        </p:tgtEl>
                                        <p:attrNameLst>
                                          <p:attrName>ppt_x</p:attrName>
                                        </p:attrNameLst>
                                      </p:cBhvr>
                                      <p:tavLst>
                                        <p:tav tm="0">
                                          <p:val>
                                            <p:strVal val="#ppt_x-.1"/>
                                          </p:val>
                                        </p:tav>
                                        <p:tav tm="100000">
                                          <p:val>
                                            <p:strVal val="#ppt_x"/>
                                          </p:val>
                                        </p:tav>
                                      </p:tavLst>
                                    </p:anim>
                                    <p:anim calcmode="lin" valueType="num">
                                      <p:cBhvr>
                                        <p:cTn id="17" dur="10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nodeType="clickEffect">
                                  <p:stCondLst>
                                    <p:cond delay="0"/>
                                  </p:stCondLst>
                                  <p:iterate type="lt">
                                    <p:tmPct val="10000"/>
                                  </p:iterate>
                                  <p:childTnLst>
                                    <p:set>
                                      <p:cBhvr>
                                        <p:cTn id="21" dur="1" fill="hold">
                                          <p:stCondLst>
                                            <p:cond delay="0"/>
                                          </p:stCondLst>
                                        </p:cTn>
                                        <p:tgtEl>
                                          <p:spTgt spid="13">
                                            <p:txEl>
                                              <p:pRg st="1" end="1"/>
                                            </p:txEl>
                                          </p:spTgt>
                                        </p:tgtEl>
                                        <p:attrNameLst>
                                          <p:attrName>style.visibility</p:attrName>
                                        </p:attrNameLst>
                                      </p:cBhvr>
                                      <p:to>
                                        <p:strVal val="visible"/>
                                      </p:to>
                                    </p:set>
                                    <p:animEffect transition="in" filter="fade">
                                      <p:cBhvr>
                                        <p:cTn id="22" dur="1000"/>
                                        <p:tgtEl>
                                          <p:spTgt spid="13">
                                            <p:txEl>
                                              <p:pRg st="1" end="1"/>
                                            </p:txEl>
                                          </p:spTgt>
                                        </p:tgtEl>
                                      </p:cBhvr>
                                    </p:animEffect>
                                    <p:anim calcmode="lin" valueType="num">
                                      <p:cBhvr>
                                        <p:cTn id="23" dur="1000" fill="hold"/>
                                        <p:tgtEl>
                                          <p:spTgt spid="13">
                                            <p:txEl>
                                              <p:pRg st="1" end="1"/>
                                            </p:txEl>
                                          </p:spTgt>
                                        </p:tgtEl>
                                        <p:attrNameLst>
                                          <p:attrName>ppt_x</p:attrName>
                                        </p:attrNameLst>
                                      </p:cBhvr>
                                      <p:tavLst>
                                        <p:tav tm="0">
                                          <p:val>
                                            <p:strVal val="#ppt_x-.1"/>
                                          </p:val>
                                        </p:tav>
                                        <p:tav tm="100000">
                                          <p:val>
                                            <p:strVal val="#ppt_x"/>
                                          </p:val>
                                        </p:tav>
                                      </p:tavLst>
                                    </p:anim>
                                    <p:anim calcmode="lin" valueType="num">
                                      <p:cBhvr>
                                        <p:cTn id="24" dur="10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95400"/>
            <a:ext cx="8305800" cy="5562600"/>
          </a:xfrm>
          <a:prstGeom prst="rect">
            <a:avLst/>
          </a:prstGeom>
          <a:noFill/>
        </p:spPr>
        <p:txBody>
          <a:bodyPr wrap="square" rtlCol="0">
            <a:normAutofit/>
          </a:bodyPr>
          <a:lstStyle/>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smtClean="0">
              <a:effectLst>
                <a:outerShdw blurRad="38100" dist="38100" dir="2700000" algn="tl">
                  <a:srgbClr val="000000">
                    <a:alpha val="43137"/>
                  </a:srgbClr>
                </a:outerShdw>
              </a:effectLst>
            </a:endParaRPr>
          </a:p>
          <a:p>
            <a:pPr algn="just">
              <a:buClr>
                <a:srgbClr val="FFFF00"/>
              </a:buClr>
              <a:buSzPct val="112000"/>
              <a:buFont typeface="Wingdings 2" pitchFamily="18" charset="2"/>
              <a:buChar char="C"/>
            </a:pPr>
            <a:endParaRPr lang="en-US" sz="3800" dirty="0">
              <a:effectLst>
                <a:outerShdw blurRad="38100" dist="38100" dir="2700000" algn="tl">
                  <a:srgbClr val="000000">
                    <a:alpha val="43137"/>
                  </a:srgbClr>
                </a:outerShdw>
              </a:effectLst>
            </a:endParaRPr>
          </a:p>
        </p:txBody>
      </p:sp>
      <p:sp>
        <p:nvSpPr>
          <p:cNvPr id="3" name="Title 1"/>
          <p:cNvSpPr txBox="1">
            <a:spLocks/>
          </p:cNvSpPr>
          <p:nvPr/>
        </p:nvSpPr>
        <p:spPr>
          <a:xfrm>
            <a:off x="228600" y="228600"/>
            <a:ext cx="8686800" cy="1066800"/>
          </a:xfrm>
          <a:prstGeom prst="rect">
            <a:avLst/>
          </a:prstGeom>
          <a:solidFill>
            <a:schemeClr val="tx1"/>
          </a:solid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100" b="0" i="0" u="none" strike="noStrike" kern="0" cap="none" spc="0" normalizeH="0" baseline="0" noProof="0" dirty="0" smtClean="0">
                <a:ln>
                  <a:noFill/>
                </a:ln>
                <a:solidFill>
                  <a:schemeClr val="bg1"/>
                </a:solidFill>
                <a:effectLst>
                  <a:outerShdw blurRad="38100" dist="38100" dir="2700000" algn="tl">
                    <a:srgbClr val="000000"/>
                  </a:outerShdw>
                </a:effectLst>
                <a:uLnTx/>
                <a:uFillTx/>
                <a:latin typeface="Arial Black" pitchFamily="34" charset="0"/>
                <a:ea typeface="+mj-ea"/>
                <a:cs typeface="+mj-cs"/>
              </a:rPr>
              <a:t>The Facts of the Matter</a:t>
            </a:r>
            <a:endParaRPr kumimoji="0" lang="en-US" sz="5100" b="0" i="0" u="none" strike="noStrike" kern="0" cap="none" spc="0" normalizeH="0" baseline="0" noProof="0" dirty="0">
              <a:ln>
                <a:noFill/>
              </a:ln>
              <a:solidFill>
                <a:schemeClr val="bg1"/>
              </a:solidFill>
              <a:effectLst>
                <a:outerShdw blurRad="38100" dist="38100" dir="2700000" algn="tl">
                  <a:srgbClr val="000000"/>
                </a:outerShdw>
              </a:effectLst>
              <a:uLnTx/>
              <a:uFillTx/>
              <a:latin typeface="Arial Black" pitchFamily="34" charset="0"/>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95400"/>
            <a:ext cx="8610600" cy="5509200"/>
          </a:xfrm>
          <a:prstGeom prst="rect">
            <a:avLst/>
          </a:prstGeom>
          <a:noFill/>
        </p:spPr>
        <p:txBody>
          <a:bodyPr wrap="square" rtlCol="0">
            <a:spAutoFit/>
          </a:bodyPr>
          <a:lstStyle/>
          <a:p>
            <a:pPr algn="ctr"/>
            <a:r>
              <a:rPr lang="en-US" sz="4400" dirty="0" smtClean="0">
                <a:effectLst>
                  <a:outerShdw blurRad="38100" dist="38100" dir="2700000" algn="tl">
                    <a:srgbClr val="000000">
                      <a:alpha val="43137"/>
                    </a:srgbClr>
                  </a:outerShdw>
                </a:effectLst>
              </a:rPr>
              <a:t>Noah, Abraham, Moses, and the saints of those earlier eras enjoyed pardon, forgiveness, contingently granted on the future death of Jesus; forgiveness, completely accomplished at the cross.</a:t>
            </a:r>
            <a:endParaRPr lang="en-US" sz="4400" dirty="0">
              <a:effectLst>
                <a:outerShdw blurRad="38100" dist="38100" dir="2700000" algn="tl">
                  <a:srgbClr val="000000">
                    <a:alpha val="43137"/>
                  </a:srgbClr>
                </a:outerShdw>
              </a:effectLst>
            </a:endParaRPr>
          </a:p>
        </p:txBody>
      </p:sp>
      <p:sp>
        <p:nvSpPr>
          <p:cNvPr id="3" name="Title 1"/>
          <p:cNvSpPr txBox="1">
            <a:spLocks/>
          </p:cNvSpPr>
          <p:nvPr/>
        </p:nvSpPr>
        <p:spPr>
          <a:xfrm>
            <a:off x="228600" y="228600"/>
            <a:ext cx="8686800" cy="1066800"/>
          </a:xfrm>
          <a:prstGeom prst="rect">
            <a:avLst/>
          </a:prstGeom>
          <a:solidFill>
            <a:schemeClr val="tx1"/>
          </a:solid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100" b="0" i="0" u="none" strike="noStrike" kern="0" cap="none" spc="0" normalizeH="0" baseline="0" noProof="0" smtClean="0">
                <a:ln>
                  <a:noFill/>
                </a:ln>
                <a:solidFill>
                  <a:schemeClr val="bg1"/>
                </a:solidFill>
                <a:effectLst>
                  <a:outerShdw blurRad="38100" dist="38100" dir="2700000" algn="tl">
                    <a:srgbClr val="000000"/>
                  </a:outerShdw>
                </a:effectLst>
                <a:uLnTx/>
                <a:uFillTx/>
                <a:latin typeface="Arial Black" pitchFamily="34" charset="0"/>
                <a:ea typeface="+mj-ea"/>
                <a:cs typeface="+mj-cs"/>
              </a:rPr>
              <a:t>The Facts of the Matter</a:t>
            </a:r>
            <a:endParaRPr kumimoji="0" lang="en-US" sz="5100" b="0" i="0" u="none" strike="noStrike" kern="0" cap="none" spc="0" normalizeH="0" baseline="0" noProof="0" dirty="0">
              <a:ln>
                <a:noFill/>
              </a:ln>
              <a:solidFill>
                <a:schemeClr val="bg1"/>
              </a:solidFill>
              <a:effectLst>
                <a:outerShdw blurRad="38100" dist="38100" dir="2700000" algn="tl">
                  <a:srgbClr val="000000"/>
                </a:outerShdw>
              </a:effectLst>
              <a:uLnTx/>
              <a:uFillTx/>
              <a:latin typeface="Arial Black" pitchFamily="34" charset="0"/>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1"/>
                                          </p:val>
                                        </p:tav>
                                        <p:tav tm="100000">
                                          <p:val>
                                            <p:strVal val="#ppt_x"/>
                                          </p:val>
                                        </p:tav>
                                      </p:tavLst>
                                    </p:anim>
                                    <p:anim calcmode="lin" valueType="num">
                                      <p:cBhvr>
                                        <p:cTn id="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body" sz="half" idx="1"/>
          </p:nvPr>
        </p:nvSpPr>
        <p:spPr>
          <a:xfrm>
            <a:off x="228600" y="1600200"/>
            <a:ext cx="8763000" cy="4525963"/>
          </a:xfrm>
        </p:spPr>
        <p:txBody>
          <a:bodyPr/>
          <a:lstStyle/>
          <a:p>
            <a:pPr algn="ctr" eaLnBrk="1" hangingPunct="1">
              <a:buClr>
                <a:schemeClr val="tx1"/>
              </a:buClr>
              <a:buFont typeface="Wingdings" pitchFamily="2" charset="2"/>
              <a:buChar char="F"/>
              <a:defRPr/>
            </a:pPr>
            <a:r>
              <a:rPr lang="en-US" sz="2800" dirty="0" smtClean="0">
                <a:latin typeface="Arial Black" pitchFamily="34" charset="0"/>
              </a:rPr>
              <a:t>HEAR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Rom.10:17; Jno.20:30,31</a:t>
            </a:r>
          </a:p>
          <a:p>
            <a:pPr algn="ctr" eaLnBrk="1" hangingPunct="1">
              <a:buClr>
                <a:schemeClr val="tx1"/>
              </a:buClr>
              <a:buFont typeface="Wingdings" pitchFamily="2" charset="2"/>
              <a:buChar char="F"/>
              <a:defRPr/>
            </a:pPr>
            <a:r>
              <a:rPr lang="en-US" sz="2800" dirty="0" smtClean="0">
                <a:latin typeface="Arial Black" pitchFamily="34" charset="0"/>
              </a:rPr>
              <a:t>BELIEVE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John 8:24; Hebrews 11:6</a:t>
            </a:r>
          </a:p>
          <a:p>
            <a:pPr algn="ctr" eaLnBrk="1" hangingPunct="1">
              <a:buClr>
                <a:schemeClr val="tx1"/>
              </a:buClr>
              <a:buFont typeface="Wingdings" pitchFamily="2" charset="2"/>
              <a:buChar char="F"/>
              <a:defRPr/>
            </a:pPr>
            <a:r>
              <a:rPr lang="en-US" sz="2800" dirty="0" smtClean="0">
                <a:latin typeface="Arial Black" pitchFamily="34" charset="0"/>
              </a:rPr>
              <a:t>REPENT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Luke 13:3; Acts 17:30,31</a:t>
            </a:r>
          </a:p>
          <a:p>
            <a:pPr algn="ctr" eaLnBrk="1" hangingPunct="1">
              <a:buClr>
                <a:schemeClr val="tx1"/>
              </a:buClr>
              <a:buFont typeface="Wingdings" pitchFamily="2" charset="2"/>
              <a:buChar char="F"/>
              <a:defRPr/>
            </a:pPr>
            <a:r>
              <a:rPr lang="en-US" sz="2800" dirty="0" smtClean="0">
                <a:latin typeface="Arial Black" pitchFamily="34" charset="0"/>
              </a:rPr>
              <a:t>CONFESS</a:t>
            </a:r>
            <a:r>
              <a:rPr lang="en-US" sz="2800" dirty="0" smtClean="0">
                <a:latin typeface="Arial Black" pitchFamily="34" charset="0"/>
                <a:ea typeface="Arial Unicode MS" pitchFamily="34" charset="-128"/>
                <a:cs typeface="Arial Unicode MS" pitchFamily="34" charset="-128"/>
              </a:rPr>
              <a:t> –</a:t>
            </a:r>
            <a:r>
              <a:rPr lang="en-US" sz="2800" dirty="0" smtClean="0">
                <a:latin typeface="Arial Black" pitchFamily="34" charset="0"/>
              </a:rPr>
              <a:t> </a:t>
            </a:r>
            <a:r>
              <a:rPr lang="en-US" sz="2800" dirty="0" smtClean="0">
                <a:solidFill>
                  <a:srgbClr val="FFFF00"/>
                </a:solidFill>
                <a:latin typeface="Arial Black" pitchFamily="34" charset="0"/>
              </a:rPr>
              <a:t>Romans 10:10; Acts 8:37</a:t>
            </a:r>
          </a:p>
          <a:p>
            <a:pPr algn="ctr" eaLnBrk="1" hangingPunct="1">
              <a:buClr>
                <a:schemeClr val="tx1"/>
              </a:buClr>
              <a:buFont typeface="Wingdings" pitchFamily="2" charset="2"/>
              <a:buChar char="F"/>
              <a:defRPr/>
            </a:pPr>
            <a:r>
              <a:rPr lang="en-US" sz="2800" dirty="0" smtClean="0">
                <a:latin typeface="Arial Black" pitchFamily="34" charset="0"/>
              </a:rPr>
              <a:t>BE BAPTIZED </a:t>
            </a:r>
            <a:r>
              <a:rPr lang="en-US" sz="2800" dirty="0" smtClean="0">
                <a:latin typeface="Arial Black" pitchFamily="34" charset="0"/>
                <a:ea typeface="Arial Unicode MS" pitchFamily="34" charset="-128"/>
                <a:cs typeface="Arial Unicode MS" pitchFamily="34" charset="-128"/>
              </a:rPr>
              <a:t>–</a:t>
            </a:r>
            <a:r>
              <a:rPr lang="en-US" sz="2800" dirty="0" smtClean="0">
                <a:latin typeface="Arial Black" pitchFamily="34" charset="0"/>
              </a:rPr>
              <a:t> </a:t>
            </a:r>
            <a:r>
              <a:rPr lang="en-US" sz="2800" dirty="0" smtClean="0">
                <a:solidFill>
                  <a:srgbClr val="FFFF00"/>
                </a:solidFill>
                <a:latin typeface="Arial Black" pitchFamily="34" charset="0"/>
              </a:rPr>
              <a:t>Mk. 16:16; Acts 22:16</a:t>
            </a:r>
          </a:p>
          <a:p>
            <a:pPr algn="ctr" eaLnBrk="1" hangingPunct="1">
              <a:buClr>
                <a:schemeClr val="tx1"/>
              </a:buClr>
              <a:buFont typeface="Wingdings" pitchFamily="2" charset="2"/>
              <a:buChar char="F"/>
              <a:defRPr/>
            </a:pPr>
            <a:r>
              <a:rPr lang="en-US" sz="2800" dirty="0" smtClean="0">
                <a:latin typeface="Arial Black" pitchFamily="34" charset="0"/>
              </a:rPr>
              <a:t>ADDED TO CHURCH (</a:t>
            </a:r>
            <a:r>
              <a:rPr lang="en-US" sz="2800" dirty="0" smtClean="0">
                <a:solidFill>
                  <a:srgbClr val="FFFF00"/>
                </a:solidFill>
                <a:latin typeface="Arial Black" pitchFamily="34" charset="0"/>
              </a:rPr>
              <a:t>Acts 2:41,47</a:t>
            </a:r>
            <a:r>
              <a:rPr lang="en-US" sz="2800" dirty="0" smtClean="0">
                <a:latin typeface="Arial Black" pitchFamily="34" charset="0"/>
              </a:rPr>
              <a:t>)</a:t>
            </a:r>
          </a:p>
          <a:p>
            <a:pPr algn="ctr" eaLnBrk="1" hangingPunct="1">
              <a:buClr>
                <a:schemeClr val="tx1"/>
              </a:buClr>
              <a:buFont typeface="Wingdings" pitchFamily="2" charset="2"/>
              <a:buChar char="F"/>
              <a:defRPr/>
            </a:pPr>
            <a:endParaRPr lang="en-US" sz="2800" dirty="0" smtClean="0">
              <a:latin typeface="Arial Black" pitchFamily="34" charset="0"/>
            </a:endParaRPr>
          </a:p>
          <a:p>
            <a:pPr algn="just" eaLnBrk="1" hangingPunct="1">
              <a:spcBef>
                <a:spcPct val="50000"/>
              </a:spcBef>
              <a:buFont typeface="Wingdings" pitchFamily="2" charset="2"/>
              <a:buNone/>
              <a:defRPr/>
            </a:pPr>
            <a:endParaRPr lang="en-US" sz="2400" dirty="0" smtClean="0">
              <a:latin typeface="Arial Black" pitchFamily="34" charset="0"/>
            </a:endParaRPr>
          </a:p>
          <a:p>
            <a:pPr algn="ctr" eaLnBrk="1" hangingPunct="1">
              <a:buClr>
                <a:schemeClr val="tx1"/>
              </a:buClr>
              <a:buFont typeface="Wingdings" pitchFamily="2" charset="2"/>
              <a:buChar char="F"/>
              <a:defRPr/>
            </a:pPr>
            <a:endParaRPr lang="en-US" sz="2400" dirty="0" smtClean="0">
              <a:latin typeface="Arial Black" pitchFamily="34" charset="0"/>
            </a:endParaRPr>
          </a:p>
        </p:txBody>
      </p:sp>
      <p:sp>
        <p:nvSpPr>
          <p:cNvPr id="117765" name="Rectangle 5"/>
          <p:cNvSpPr>
            <a:spLocks noGrp="1" noChangeArrowheads="1"/>
          </p:cNvSpPr>
          <p:nvPr>
            <p:ph type="title"/>
          </p:nvPr>
        </p:nvSpPr>
        <p:spPr>
          <a:xfrm>
            <a:off x="457200" y="381000"/>
            <a:ext cx="8229600" cy="990600"/>
          </a:xfrm>
          <a:solidFill>
            <a:srgbClr val="FFFF00"/>
          </a:solidFill>
        </p:spPr>
        <p:txBody>
          <a:bodyPr/>
          <a:lstStyle/>
          <a:p>
            <a:pPr eaLnBrk="1" hangingPunct="1"/>
            <a:r>
              <a:rPr lang="en-US" sz="6600" smtClean="0">
                <a:solidFill>
                  <a:schemeClr val="bg1"/>
                </a:solidFill>
                <a:effectLst/>
                <a:latin typeface="Arial Black" pitchFamily="34" charset="0"/>
              </a:rPr>
              <a:t>The Simple Plan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7765"/>
                                        </p:tgtEl>
                                        <p:attrNameLst>
                                          <p:attrName>style.visibility</p:attrName>
                                        </p:attrNameLst>
                                      </p:cBhvr>
                                      <p:to>
                                        <p:strVal val="visible"/>
                                      </p:to>
                                    </p:set>
                                    <p:animEffect transition="in" filter="dissolve">
                                      <p:cBhvr>
                                        <p:cTn id="7" dur="500"/>
                                        <p:tgtEl>
                                          <p:spTgt spid="11776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7762">
                                            <p:txEl>
                                              <p:pRg st="0" end="0"/>
                                            </p:txEl>
                                          </p:spTgt>
                                        </p:tgtEl>
                                        <p:attrNameLst>
                                          <p:attrName>style.visibility</p:attrName>
                                        </p:attrNameLst>
                                      </p:cBhvr>
                                      <p:to>
                                        <p:strVal val="visible"/>
                                      </p:to>
                                    </p:set>
                                    <p:animEffect transition="in" filter="dissolve">
                                      <p:cBhvr>
                                        <p:cTn id="12" dur="500"/>
                                        <p:tgtEl>
                                          <p:spTgt spid="1177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7762">
                                            <p:txEl>
                                              <p:pRg st="1" end="1"/>
                                            </p:txEl>
                                          </p:spTgt>
                                        </p:tgtEl>
                                        <p:attrNameLst>
                                          <p:attrName>style.visibility</p:attrName>
                                        </p:attrNameLst>
                                      </p:cBhvr>
                                      <p:to>
                                        <p:strVal val="visible"/>
                                      </p:to>
                                    </p:set>
                                    <p:animEffect transition="in" filter="dissolve">
                                      <p:cBhvr>
                                        <p:cTn id="17" dur="500"/>
                                        <p:tgtEl>
                                          <p:spTgt spid="1177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7762">
                                            <p:txEl>
                                              <p:pRg st="2" end="2"/>
                                            </p:txEl>
                                          </p:spTgt>
                                        </p:tgtEl>
                                        <p:attrNameLst>
                                          <p:attrName>style.visibility</p:attrName>
                                        </p:attrNameLst>
                                      </p:cBhvr>
                                      <p:to>
                                        <p:strVal val="visible"/>
                                      </p:to>
                                    </p:set>
                                    <p:animEffect transition="in" filter="dissolve">
                                      <p:cBhvr>
                                        <p:cTn id="22" dur="500"/>
                                        <p:tgtEl>
                                          <p:spTgt spid="11776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7762">
                                            <p:txEl>
                                              <p:pRg st="3" end="3"/>
                                            </p:txEl>
                                          </p:spTgt>
                                        </p:tgtEl>
                                        <p:attrNameLst>
                                          <p:attrName>style.visibility</p:attrName>
                                        </p:attrNameLst>
                                      </p:cBhvr>
                                      <p:to>
                                        <p:strVal val="visible"/>
                                      </p:to>
                                    </p:set>
                                    <p:animEffect transition="in" filter="dissolve">
                                      <p:cBhvr>
                                        <p:cTn id="27" dur="500"/>
                                        <p:tgtEl>
                                          <p:spTgt spid="11776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17762">
                                            <p:txEl>
                                              <p:pRg st="4" end="4"/>
                                            </p:txEl>
                                          </p:spTgt>
                                        </p:tgtEl>
                                        <p:attrNameLst>
                                          <p:attrName>style.visibility</p:attrName>
                                        </p:attrNameLst>
                                      </p:cBhvr>
                                      <p:to>
                                        <p:strVal val="visible"/>
                                      </p:to>
                                    </p:set>
                                    <p:animEffect transition="in" filter="dissolve">
                                      <p:cBhvr>
                                        <p:cTn id="32" dur="500"/>
                                        <p:tgtEl>
                                          <p:spTgt spid="11776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17762">
                                            <p:txEl>
                                              <p:pRg st="5" end="5"/>
                                            </p:txEl>
                                          </p:spTgt>
                                        </p:tgtEl>
                                        <p:attrNameLst>
                                          <p:attrName>style.visibility</p:attrName>
                                        </p:attrNameLst>
                                      </p:cBhvr>
                                      <p:to>
                                        <p:strVal val="visible"/>
                                      </p:to>
                                    </p:set>
                                    <p:animEffect transition="in" filter="dissolve">
                                      <p:cBhvr>
                                        <p:cTn id="37" dur="500"/>
                                        <p:tgtEl>
                                          <p:spTgt spid="11776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1905001"/>
            <a:ext cx="5943600" cy="2971800"/>
          </a:xfrm>
          <a:prstGeom prst="rect">
            <a:avLst/>
          </a:prstGeom>
          <a:noFill/>
        </p:spPr>
        <p:txBody>
          <a:bodyPr wrap="square" rtlCol="0">
            <a:normAutofit fontScale="92500" lnSpcReduction="20000"/>
          </a:bodyPr>
          <a:lstStyle/>
          <a:p>
            <a:pPr indent="0" algn="ctr">
              <a:lnSpc>
                <a:spcPct val="110000"/>
              </a:lnSpc>
              <a:spcBef>
                <a:spcPts val="0"/>
              </a:spcBef>
            </a:pPr>
            <a:r>
              <a:rPr lang="en-US" sz="5400" dirty="0" smtClean="0">
                <a:solidFill>
                  <a:srgbClr val="002060"/>
                </a:solidFill>
                <a:effectLst>
                  <a:outerShdw blurRad="38100" dist="38100" dir="2700000" algn="tl">
                    <a:srgbClr val="000000">
                      <a:alpha val="43137"/>
                    </a:srgbClr>
                  </a:outerShdw>
                </a:effectLst>
              </a:rPr>
              <a:t>“Spend </a:t>
            </a:r>
            <a:r>
              <a:rPr lang="en-US" sz="5400" dirty="0" smtClean="0">
                <a:solidFill>
                  <a:srgbClr val="002060"/>
                </a:solidFill>
                <a:effectLst>
                  <a:outerShdw blurRad="38100" dist="38100" dir="2700000" algn="tl">
                    <a:srgbClr val="000000">
                      <a:alpha val="43137"/>
                    </a:srgbClr>
                  </a:outerShdw>
                </a:effectLst>
              </a:rPr>
              <a:t>Your </a:t>
            </a:r>
            <a:r>
              <a:rPr lang="en-US" sz="4800" dirty="0" smtClean="0">
                <a:solidFill>
                  <a:srgbClr val="002060"/>
                </a:solidFill>
                <a:effectLst>
                  <a:outerShdw blurRad="38100" dist="38100" dir="2700000" algn="tl">
                    <a:srgbClr val="000000">
                      <a:alpha val="43137"/>
                    </a:srgbClr>
                  </a:outerShdw>
                </a:effectLst>
              </a:rPr>
              <a:t>Money On Your </a:t>
            </a:r>
            <a:r>
              <a:rPr lang="en-US" sz="6000" dirty="0" smtClean="0">
                <a:solidFill>
                  <a:srgbClr val="002060"/>
                </a:solidFill>
                <a:effectLst>
                  <a:outerShdw blurRad="38100" dist="38100" dir="2700000" algn="tl">
                    <a:srgbClr val="000000">
                      <a:alpha val="43137"/>
                    </a:srgbClr>
                  </a:outerShdw>
                </a:effectLst>
              </a:rPr>
              <a:t>Pleasures:</a:t>
            </a:r>
            <a:endParaRPr lang="en-US" sz="4800" dirty="0" smtClean="0">
              <a:solidFill>
                <a:srgbClr val="002060"/>
              </a:solidFill>
              <a:effectLst>
                <a:outerShdw blurRad="38100" dist="38100" dir="2700000" algn="tl">
                  <a:srgbClr val="000000">
                    <a:alpha val="43137"/>
                  </a:srgbClr>
                </a:outerShdw>
              </a:effectLst>
            </a:endParaRPr>
          </a:p>
          <a:p>
            <a:pPr indent="0" algn="ctr">
              <a:lnSpc>
                <a:spcPct val="110000"/>
              </a:lnSpc>
              <a:spcBef>
                <a:spcPts val="0"/>
              </a:spcBef>
            </a:pPr>
            <a:r>
              <a:rPr lang="en-US" sz="6000" u="sng" dirty="0" smtClean="0">
                <a:solidFill>
                  <a:srgbClr val="002060"/>
                </a:solidFill>
                <a:effectLst>
                  <a:outerShdw blurRad="38100" dist="38100" dir="2700000" algn="tl">
                    <a:srgbClr val="000000">
                      <a:alpha val="43137"/>
                    </a:srgbClr>
                  </a:outerShdw>
                </a:effectLst>
              </a:rPr>
              <a:t>Don’t Give</a:t>
            </a:r>
            <a:r>
              <a:rPr lang="en-US" sz="6000" u="sng" dirty="0" smtClean="0">
                <a:solidFill>
                  <a:srgbClr val="002060"/>
                </a:solidFill>
                <a:effectLst>
                  <a:outerShdw blurRad="38100" dist="38100" dir="2700000" algn="tl">
                    <a:srgbClr val="000000">
                      <a:alpha val="43137"/>
                    </a:srgbClr>
                  </a:outerShdw>
                </a:effectLst>
              </a:rPr>
              <a:t>!”</a:t>
            </a:r>
            <a:endParaRPr lang="en-US" sz="6000" u="sng" dirty="0" smtClean="0">
              <a:solidFill>
                <a:srgbClr val="00206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 calcmode="lin" valueType="num">
                                      <p:cBhvr>
                                        <p:cTn id="12" dur="5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2209800"/>
            <a:ext cx="5943600" cy="2246769"/>
          </a:xfrm>
          <a:prstGeom prst="rect">
            <a:avLst/>
          </a:prstGeom>
          <a:noFill/>
        </p:spPr>
        <p:txBody>
          <a:bodyPr wrap="square" rtlCol="0">
            <a:spAutoFit/>
          </a:bodyPr>
          <a:lstStyle/>
          <a:p>
            <a:pPr indent="0" algn="ctr">
              <a:spcBef>
                <a:spcPts val="0"/>
              </a:spcBef>
            </a:pPr>
            <a:r>
              <a:rPr lang="en-US" sz="4800" dirty="0" smtClean="0">
                <a:solidFill>
                  <a:srgbClr val="FF0000"/>
                </a:solidFill>
                <a:effectLst>
                  <a:outerShdw blurRad="38100" dist="38100" dir="2700000" algn="tl">
                    <a:srgbClr val="000000">
                      <a:alpha val="43137"/>
                    </a:srgbClr>
                  </a:outerShdw>
                </a:effectLst>
              </a:rPr>
              <a:t>“Sleeping </a:t>
            </a:r>
            <a:r>
              <a:rPr lang="en-US" sz="4800" dirty="0" smtClean="0">
                <a:solidFill>
                  <a:srgbClr val="FF0000"/>
                </a:solidFill>
                <a:effectLst>
                  <a:outerShdw blurRad="38100" dist="38100" dir="2700000" algn="tl">
                    <a:srgbClr val="000000">
                      <a:alpha val="43137"/>
                    </a:srgbClr>
                  </a:outerShdw>
                </a:effectLst>
              </a:rPr>
              <a:t>Late Is More Important </a:t>
            </a:r>
            <a:r>
              <a:rPr lang="en-US" sz="4400" dirty="0" smtClean="0">
                <a:solidFill>
                  <a:srgbClr val="FF0000"/>
                </a:solidFill>
                <a:effectLst>
                  <a:outerShdw blurRad="38100" dist="38100" dir="2700000" algn="tl">
                    <a:srgbClr val="000000">
                      <a:alpha val="43137"/>
                    </a:srgbClr>
                  </a:outerShdw>
                </a:effectLst>
              </a:rPr>
              <a:t>Than Bible </a:t>
            </a:r>
            <a:r>
              <a:rPr lang="en-US" sz="4400" dirty="0" smtClean="0">
                <a:solidFill>
                  <a:srgbClr val="FF0000"/>
                </a:solidFill>
                <a:effectLst>
                  <a:outerShdw blurRad="38100" dist="38100" dir="2700000" algn="tl">
                    <a:srgbClr val="000000">
                      <a:alpha val="43137"/>
                    </a:srgbClr>
                  </a:outerShdw>
                </a:effectLst>
              </a:rPr>
              <a:t>Class”</a:t>
            </a:r>
            <a:endParaRPr lang="en-US" sz="4400" dirty="0">
              <a:solidFill>
                <a:srgbClr val="FF0000"/>
              </a:solidFill>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800600"/>
            <a:ext cx="2819400" cy="8382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p:cNvPicPr>
            <a:picLocks noChangeAspect="1" noChangeArrowheads="1"/>
          </p:cNvPicPr>
          <p:nvPr/>
        </p:nvPicPr>
        <p:blipFill>
          <a:blip r:embed="rId3" cstate="print"/>
          <a:srcRect t="17757" b="17757"/>
          <a:stretch>
            <a:fillRect/>
          </a:stretch>
        </p:blipFill>
        <p:spPr bwMode="auto">
          <a:xfrm>
            <a:off x="0" y="0"/>
            <a:ext cx="9144000" cy="6858000"/>
          </a:xfrm>
          <a:prstGeom prst="rect">
            <a:avLst/>
          </a:prstGeom>
          <a:noFill/>
          <a:ln w="9525">
            <a:noFill/>
            <a:miter lim="800000"/>
            <a:headEnd/>
            <a:tailEnd/>
          </a:ln>
        </p:spPr>
      </p:pic>
      <p:sp>
        <p:nvSpPr>
          <p:cNvPr id="13" name="TextBox 12"/>
          <p:cNvSpPr txBox="1"/>
          <p:nvPr/>
        </p:nvSpPr>
        <p:spPr>
          <a:xfrm>
            <a:off x="1600200" y="2057400"/>
            <a:ext cx="5943600" cy="2708434"/>
          </a:xfrm>
          <a:prstGeom prst="rect">
            <a:avLst/>
          </a:prstGeom>
          <a:noFill/>
        </p:spPr>
        <p:txBody>
          <a:bodyPr wrap="square" rtlCol="0">
            <a:spAutoFit/>
          </a:bodyPr>
          <a:lstStyle/>
          <a:p>
            <a:pPr indent="0" algn="ctr">
              <a:spcBef>
                <a:spcPts val="0"/>
              </a:spcBef>
            </a:pPr>
            <a:r>
              <a:rPr lang="en-US" sz="5800" dirty="0" smtClean="0">
                <a:solidFill>
                  <a:srgbClr val="002060"/>
                </a:solidFill>
              </a:rPr>
              <a:t>“Ignore </a:t>
            </a:r>
            <a:r>
              <a:rPr lang="en-US" sz="5800" dirty="0" smtClean="0">
                <a:solidFill>
                  <a:srgbClr val="002060"/>
                </a:solidFill>
              </a:rPr>
              <a:t>The Elders And Do </a:t>
            </a:r>
            <a:r>
              <a:rPr lang="en-US" sz="5400" dirty="0" smtClean="0">
                <a:solidFill>
                  <a:srgbClr val="002060"/>
                </a:solidFill>
              </a:rPr>
              <a:t>As You </a:t>
            </a:r>
            <a:r>
              <a:rPr lang="en-US" sz="5400" dirty="0" smtClean="0">
                <a:solidFill>
                  <a:srgbClr val="002060"/>
                </a:solidFill>
              </a:rPr>
              <a:t>Please”</a:t>
            </a:r>
            <a:endParaRPr lang="en-US" sz="5400" dirty="0" smtClean="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up)">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13932</TotalTime>
  <Words>1789</Words>
  <Application>Microsoft Office PowerPoint</Application>
  <PresentationFormat>On-screen Show (4:3)</PresentationFormat>
  <Paragraphs>375</Paragraphs>
  <Slides>62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Arial Unicode MS</vt:lpstr>
      <vt:lpstr>Arial</vt:lpstr>
      <vt:lpstr>Arial Black</vt:lpstr>
      <vt:lpstr>Calibri</vt:lpstr>
      <vt:lpstr>Tahoma</vt:lpstr>
      <vt:lpstr>Wingdings</vt:lpstr>
      <vt:lpstr>Wingdings 2</vt:lpstr>
      <vt:lpstr>Textured</vt:lpstr>
      <vt:lpstr>Welcome</vt:lpstr>
      <vt:lpstr>Welcome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Same Approach As Before</vt:lpstr>
      <vt:lpstr>More Than Hints!</vt:lpstr>
      <vt:lpstr>PowerPoint Presentation</vt:lpstr>
      <vt:lpstr>Ignorant</vt:lpstr>
      <vt:lpstr>PowerPoint Presentation</vt:lpstr>
      <vt:lpstr>Acts 20:20,26,27</vt:lpstr>
      <vt:lpstr>PowerPoint Presentation</vt:lpstr>
      <vt:lpstr>PowerPoint Presentation</vt:lpstr>
      <vt:lpstr>We Will Provide…</vt:lpstr>
      <vt:lpstr>You Must Provide…</vt:lpstr>
      <vt:lpstr>The Simple Plan </vt:lpstr>
      <vt:lpstr>The Simple Plan</vt:lpstr>
      <vt:lpstr>Are You Wayward?</vt:lpstr>
      <vt:lpstr>Human Conduct</vt:lpstr>
      <vt:lpstr>Why Does It Matter?</vt:lpstr>
      <vt:lpstr>Vital Questions </vt:lpstr>
      <vt:lpstr>Vital Questions </vt:lpstr>
      <vt:lpstr>Vital Questions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Facts of the Matter</vt:lpstr>
      <vt:lpstr>The Facts of the Matter</vt:lpstr>
      <vt:lpstr>PowerPoint Presentation</vt:lpstr>
      <vt:lpstr>PowerPoint Presentation</vt:lpstr>
      <vt:lpstr>The Simple Plan </vt:lpstr>
    </vt:vector>
  </TitlesOfParts>
  <Company>El Bethel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Donnie V. Rader</dc:creator>
  <cp:lastModifiedBy>Dunlap COC</cp:lastModifiedBy>
  <cp:revision>847</cp:revision>
  <dcterms:created xsi:type="dcterms:W3CDTF">2004-01-21T19:41:35Z</dcterms:created>
  <dcterms:modified xsi:type="dcterms:W3CDTF">2016-05-22T21:58:37Z</dcterms:modified>
</cp:coreProperties>
</file>