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5" r:id="rId3"/>
    <p:sldId id="279" r:id="rId4"/>
    <p:sldId id="278" r:id="rId5"/>
    <p:sldId id="264" r:id="rId6"/>
    <p:sldId id="277" r:id="rId7"/>
    <p:sldId id="273" r:id="rId8"/>
    <p:sldId id="276" r:id="rId9"/>
    <p:sldId id="266" r:id="rId10"/>
    <p:sldId id="282" r:id="rId11"/>
    <p:sldId id="270" r:id="rId12"/>
    <p:sldId id="281" r:id="rId13"/>
    <p:sldId id="272" r:id="rId14"/>
    <p:sldId id="280" r:id="rId15"/>
    <p:sldId id="268" r:id="rId16"/>
    <p:sldId id="284" r:id="rId17"/>
    <p:sldId id="263" r:id="rId18"/>
    <p:sldId id="28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6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C767E7-4E8A-7542-AACC-212DEAF2DD85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6B1AE-3FBF-2946-AB1E-067CC00F27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00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47D76-1088-FE49-83BE-C7294DBFA4CF}" type="datetimeFigureOut">
              <a:rPr lang="en-US" smtClean="0"/>
              <a:pPr/>
              <a:t>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DE7F1-EBA9-9F4D-9F87-F44CACB576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3001"/>
            <a:ext cx="6400800" cy="17526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The</a:t>
            </a:r>
            <a:r>
              <a:rPr lang="en-US" b="1" dirty="0" smtClean="0">
                <a:solidFill>
                  <a:schemeClr val="tx1"/>
                </a:solidFill>
              </a:rPr>
              <a:t> Opportunities Available Through Social Media To Shine As Lights In The World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face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377"/>
            <a:ext cx="3052601" cy="2031367"/>
          </a:xfrm>
          <a:prstGeom prst="rect">
            <a:avLst/>
          </a:prstGeom>
        </p:spPr>
      </p:pic>
      <p:pic>
        <p:nvPicPr>
          <p:cNvPr id="7" name="Picture 6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723" y="205129"/>
            <a:ext cx="2092710" cy="2046615"/>
          </a:xfrm>
          <a:prstGeom prst="rect">
            <a:avLst/>
          </a:prstGeom>
        </p:spPr>
      </p:pic>
      <p:pic>
        <p:nvPicPr>
          <p:cNvPr id="8" name="Picture 7" descr="ins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332" y="2718232"/>
            <a:ext cx="1940544" cy="1940544"/>
          </a:xfrm>
          <a:prstGeom prst="rect">
            <a:avLst/>
          </a:prstGeom>
        </p:spPr>
      </p:pic>
      <p:pic>
        <p:nvPicPr>
          <p:cNvPr id="9" name="Picture 8" descr="pinte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723" y="2603185"/>
            <a:ext cx="2055591" cy="205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.jpg"/>
          <p:cNvPicPr>
            <a:picLocks noChangeAspect="1"/>
          </p:cNvPicPr>
          <p:nvPr/>
        </p:nvPicPr>
        <p:blipFill>
          <a:blip r:embed="rId2"/>
          <a:srcRect l="18418" r="17073"/>
          <a:stretch>
            <a:fillRect/>
          </a:stretch>
        </p:blipFill>
        <p:spPr>
          <a:xfrm>
            <a:off x="5661004" y="5936339"/>
            <a:ext cx="816400" cy="842176"/>
          </a:xfrm>
          <a:prstGeom prst="rect">
            <a:avLst/>
          </a:prstGeom>
        </p:spPr>
      </p:pic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04" y="5921090"/>
            <a:ext cx="876736" cy="857425"/>
          </a:xfrm>
          <a:prstGeom prst="rect">
            <a:avLst/>
          </a:prstGeom>
        </p:spPr>
      </p:pic>
      <p:pic>
        <p:nvPicPr>
          <p:cNvPr id="6" name="Picture 5" descr="ins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40" y="5981264"/>
            <a:ext cx="766753" cy="766753"/>
          </a:xfrm>
          <a:prstGeom prst="rect">
            <a:avLst/>
          </a:prstGeom>
        </p:spPr>
      </p:pic>
      <p:pic>
        <p:nvPicPr>
          <p:cNvPr id="7" name="Picture 6" descr="pinte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893" y="5981264"/>
            <a:ext cx="876736" cy="7667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is…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…a unique way of collaborating with other Christians on all types of projects.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1-12 at 4.09.0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286" t="3867" r="20440"/>
          <a:stretch>
            <a:fillRect/>
          </a:stretch>
        </p:blipFill>
        <p:spPr>
          <a:xfrm>
            <a:off x="0" y="81167"/>
            <a:ext cx="8941520" cy="67768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.jpg"/>
          <p:cNvPicPr>
            <a:picLocks noChangeAspect="1"/>
          </p:cNvPicPr>
          <p:nvPr/>
        </p:nvPicPr>
        <p:blipFill>
          <a:blip r:embed="rId2"/>
          <a:srcRect l="18418" r="17073"/>
          <a:stretch>
            <a:fillRect/>
          </a:stretch>
        </p:blipFill>
        <p:spPr>
          <a:xfrm>
            <a:off x="5661004" y="5936339"/>
            <a:ext cx="816400" cy="842176"/>
          </a:xfrm>
          <a:prstGeom prst="rect">
            <a:avLst/>
          </a:prstGeom>
        </p:spPr>
      </p:pic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04" y="5921090"/>
            <a:ext cx="876736" cy="857425"/>
          </a:xfrm>
          <a:prstGeom prst="rect">
            <a:avLst/>
          </a:prstGeom>
        </p:spPr>
      </p:pic>
      <p:pic>
        <p:nvPicPr>
          <p:cNvPr id="6" name="Picture 5" descr="ins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40" y="5981264"/>
            <a:ext cx="766753" cy="766753"/>
          </a:xfrm>
          <a:prstGeom prst="rect">
            <a:avLst/>
          </a:prstGeom>
        </p:spPr>
      </p:pic>
      <p:pic>
        <p:nvPicPr>
          <p:cNvPr id="7" name="Picture 6" descr="pinte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893" y="5981264"/>
            <a:ext cx="876736" cy="7667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is…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73794"/>
          </a:xfrm>
        </p:spPr>
        <p:txBody>
          <a:bodyPr/>
          <a:lstStyle/>
          <a:p>
            <a:r>
              <a:rPr lang="en-US" b="1" dirty="0" smtClean="0"/>
              <a:t>…a unique way of collaborating with other Christians on all types of projects.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566424"/>
            <a:ext cx="8229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b="1" dirty="0" smtClean="0"/>
              <a:t>  …creative, and creativity is contagious.</a:t>
            </a:r>
            <a:endParaRPr lang="en-US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1-12 at 4.28.1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51" r="-139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.jpg"/>
          <p:cNvPicPr>
            <a:picLocks noChangeAspect="1"/>
          </p:cNvPicPr>
          <p:nvPr/>
        </p:nvPicPr>
        <p:blipFill>
          <a:blip r:embed="rId2"/>
          <a:srcRect l="18418" r="17073"/>
          <a:stretch>
            <a:fillRect/>
          </a:stretch>
        </p:blipFill>
        <p:spPr>
          <a:xfrm>
            <a:off x="5661004" y="5936339"/>
            <a:ext cx="816400" cy="842176"/>
          </a:xfrm>
          <a:prstGeom prst="rect">
            <a:avLst/>
          </a:prstGeom>
        </p:spPr>
      </p:pic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04" y="5921090"/>
            <a:ext cx="876736" cy="857425"/>
          </a:xfrm>
          <a:prstGeom prst="rect">
            <a:avLst/>
          </a:prstGeom>
        </p:spPr>
      </p:pic>
      <p:pic>
        <p:nvPicPr>
          <p:cNvPr id="6" name="Picture 5" descr="ins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40" y="5981264"/>
            <a:ext cx="766753" cy="766753"/>
          </a:xfrm>
          <a:prstGeom prst="rect">
            <a:avLst/>
          </a:prstGeom>
        </p:spPr>
      </p:pic>
      <p:pic>
        <p:nvPicPr>
          <p:cNvPr id="7" name="Picture 6" descr="pinte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893" y="5981264"/>
            <a:ext cx="876736" cy="7667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is…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…a great communications tool to share church news and announcements.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1-12 at 3.57.0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t="-4034" r="41019"/>
          <a:stretch>
            <a:fillRect/>
          </a:stretch>
        </p:blipFill>
        <p:spPr>
          <a:xfrm>
            <a:off x="-614775" y="0"/>
            <a:ext cx="9301575" cy="66733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.jpg"/>
          <p:cNvPicPr>
            <a:picLocks noChangeAspect="1"/>
          </p:cNvPicPr>
          <p:nvPr/>
        </p:nvPicPr>
        <p:blipFill>
          <a:blip r:embed="rId2"/>
          <a:srcRect l="18418" r="17073"/>
          <a:stretch>
            <a:fillRect/>
          </a:stretch>
        </p:blipFill>
        <p:spPr>
          <a:xfrm>
            <a:off x="5661004" y="5936339"/>
            <a:ext cx="816400" cy="842176"/>
          </a:xfrm>
          <a:prstGeom prst="rect">
            <a:avLst/>
          </a:prstGeom>
        </p:spPr>
      </p:pic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04" y="5921090"/>
            <a:ext cx="876736" cy="857425"/>
          </a:xfrm>
          <a:prstGeom prst="rect">
            <a:avLst/>
          </a:prstGeom>
        </p:spPr>
      </p:pic>
      <p:pic>
        <p:nvPicPr>
          <p:cNvPr id="6" name="Picture 5" descr="ins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40" y="5981264"/>
            <a:ext cx="766753" cy="766753"/>
          </a:xfrm>
          <a:prstGeom prst="rect">
            <a:avLst/>
          </a:prstGeom>
        </p:spPr>
      </p:pic>
      <p:pic>
        <p:nvPicPr>
          <p:cNvPr id="7" name="Picture 6" descr="pinte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893" y="5981264"/>
            <a:ext cx="876736" cy="7667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is…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59669"/>
          </a:xfrm>
        </p:spPr>
        <p:txBody>
          <a:bodyPr/>
          <a:lstStyle/>
          <a:p>
            <a:r>
              <a:rPr lang="en-US" b="1" dirty="0" smtClean="0"/>
              <a:t>…a great communications tool to share church news and announcements.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380248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b="1" dirty="0" smtClean="0"/>
              <a:t>  …a great way to unite Christians daily in seeking God and His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1-12 at 2.37.3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>
          <a:xfrm>
            <a:off x="-510881" y="0"/>
            <a:ext cx="10069711" cy="6857999"/>
          </a:xfrm>
        </p:spPr>
      </p:pic>
      <p:sp>
        <p:nvSpPr>
          <p:cNvPr id="5" name="TextBox 4"/>
          <p:cNvSpPr txBox="1"/>
          <p:nvPr/>
        </p:nvSpPr>
        <p:spPr>
          <a:xfrm>
            <a:off x="2860842" y="1048306"/>
            <a:ext cx="828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60842" y="4373966"/>
            <a:ext cx="828842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57579" y="182305"/>
            <a:ext cx="614947" cy="18466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43001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How Are You Using These Opportunities Available Through Social Media To Shine As Lights In The World?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 descr="faceboo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377"/>
            <a:ext cx="3052601" cy="2031367"/>
          </a:xfrm>
          <a:prstGeom prst="rect">
            <a:avLst/>
          </a:prstGeom>
        </p:spPr>
      </p:pic>
      <p:pic>
        <p:nvPicPr>
          <p:cNvPr id="7" name="Picture 6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723" y="205129"/>
            <a:ext cx="2092710" cy="2046615"/>
          </a:xfrm>
          <a:prstGeom prst="rect">
            <a:avLst/>
          </a:prstGeom>
        </p:spPr>
      </p:pic>
      <p:pic>
        <p:nvPicPr>
          <p:cNvPr id="8" name="Picture 7" descr="ins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2332" y="2718232"/>
            <a:ext cx="1940544" cy="1940544"/>
          </a:xfrm>
          <a:prstGeom prst="rect">
            <a:avLst/>
          </a:prstGeom>
        </p:spPr>
      </p:pic>
      <p:pic>
        <p:nvPicPr>
          <p:cNvPr id="9" name="Picture 8" descr="pinte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723" y="2603185"/>
            <a:ext cx="2055591" cy="205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.jpg"/>
          <p:cNvPicPr>
            <a:picLocks noChangeAspect="1"/>
          </p:cNvPicPr>
          <p:nvPr/>
        </p:nvPicPr>
        <p:blipFill>
          <a:blip r:embed="rId2"/>
          <a:srcRect l="18418" r="17073"/>
          <a:stretch>
            <a:fillRect/>
          </a:stretch>
        </p:blipFill>
        <p:spPr>
          <a:xfrm>
            <a:off x="5661004" y="5936339"/>
            <a:ext cx="816400" cy="842176"/>
          </a:xfrm>
          <a:prstGeom prst="rect">
            <a:avLst/>
          </a:prstGeom>
        </p:spPr>
      </p:pic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04" y="5921090"/>
            <a:ext cx="876736" cy="857425"/>
          </a:xfrm>
          <a:prstGeom prst="rect">
            <a:avLst/>
          </a:prstGeom>
        </p:spPr>
      </p:pic>
      <p:pic>
        <p:nvPicPr>
          <p:cNvPr id="6" name="Picture 5" descr="ins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40" y="5981264"/>
            <a:ext cx="766753" cy="766753"/>
          </a:xfrm>
          <a:prstGeom prst="rect">
            <a:avLst/>
          </a:prstGeom>
        </p:spPr>
      </p:pic>
      <p:pic>
        <p:nvPicPr>
          <p:cNvPr id="7" name="Picture 6" descr="pinte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893" y="5981264"/>
            <a:ext cx="876736" cy="76675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23181" y="1859339"/>
            <a:ext cx="69977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5000" dirty="0" smtClean="0">
                <a:solidFill>
                  <a:srgbClr val="000000"/>
                </a:solidFill>
              </a:rPr>
              <a:t>W.W.J.D.</a:t>
            </a:r>
            <a:endParaRPr lang="en-US" sz="15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.jpg"/>
          <p:cNvPicPr>
            <a:picLocks noChangeAspect="1"/>
          </p:cNvPicPr>
          <p:nvPr/>
        </p:nvPicPr>
        <p:blipFill>
          <a:blip r:embed="rId2"/>
          <a:srcRect l="18418" r="17073"/>
          <a:stretch>
            <a:fillRect/>
          </a:stretch>
        </p:blipFill>
        <p:spPr>
          <a:xfrm>
            <a:off x="5661004" y="5936339"/>
            <a:ext cx="816400" cy="842176"/>
          </a:xfrm>
          <a:prstGeom prst="rect">
            <a:avLst/>
          </a:prstGeom>
        </p:spPr>
      </p:pic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04" y="5921090"/>
            <a:ext cx="876736" cy="857425"/>
          </a:xfrm>
          <a:prstGeom prst="rect">
            <a:avLst/>
          </a:prstGeom>
        </p:spPr>
      </p:pic>
      <p:pic>
        <p:nvPicPr>
          <p:cNvPr id="6" name="Picture 5" descr="ins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40" y="5981264"/>
            <a:ext cx="766753" cy="766753"/>
          </a:xfrm>
          <a:prstGeom prst="rect">
            <a:avLst/>
          </a:prstGeom>
        </p:spPr>
      </p:pic>
      <p:pic>
        <p:nvPicPr>
          <p:cNvPr id="7" name="Picture 6" descr="pinte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893" y="5981264"/>
            <a:ext cx="876736" cy="7667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is…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 smtClean="0"/>
              <a:t>…an opportunity to encourage.</a:t>
            </a:r>
            <a:endParaRPr lang="en-US" sz="4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.jpg"/>
          <p:cNvPicPr>
            <a:picLocks noChangeAspect="1"/>
          </p:cNvPicPr>
          <p:nvPr/>
        </p:nvPicPr>
        <p:blipFill>
          <a:blip r:embed="rId2"/>
          <a:srcRect l="18418" r="17073"/>
          <a:stretch>
            <a:fillRect/>
          </a:stretch>
        </p:blipFill>
        <p:spPr>
          <a:xfrm>
            <a:off x="5661004" y="5936339"/>
            <a:ext cx="816400" cy="842176"/>
          </a:xfrm>
          <a:prstGeom prst="rect">
            <a:avLst/>
          </a:prstGeom>
        </p:spPr>
      </p:pic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04" y="5921090"/>
            <a:ext cx="876736" cy="857425"/>
          </a:xfrm>
          <a:prstGeom prst="rect">
            <a:avLst/>
          </a:prstGeom>
        </p:spPr>
      </p:pic>
      <p:pic>
        <p:nvPicPr>
          <p:cNvPr id="6" name="Picture 5" descr="ins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40" y="5981264"/>
            <a:ext cx="766753" cy="766753"/>
          </a:xfrm>
          <a:prstGeom prst="rect">
            <a:avLst/>
          </a:prstGeom>
        </p:spPr>
      </p:pic>
      <p:pic>
        <p:nvPicPr>
          <p:cNvPr id="7" name="Picture 6" descr="pinte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893" y="5981264"/>
            <a:ext cx="876736" cy="7667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is…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79493"/>
          </a:xfrm>
        </p:spPr>
        <p:txBody>
          <a:bodyPr/>
          <a:lstStyle/>
          <a:p>
            <a:r>
              <a:rPr lang="en-US" b="1" dirty="0" smtClean="0"/>
              <a:t>…an opportunity to encourage.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46966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b="1" dirty="0" smtClean="0"/>
              <a:t>  …a way to share prayer requests in a timely manner.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1-12 at 2.41.41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>
          <a:xfrm>
            <a:off x="-425115" y="0"/>
            <a:ext cx="10220358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04737" y="1331036"/>
            <a:ext cx="895683" cy="17320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344737" y="184694"/>
            <a:ext cx="521368" cy="17988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04737" y="4917842"/>
            <a:ext cx="895683" cy="17940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.jpg"/>
          <p:cNvPicPr>
            <a:picLocks noChangeAspect="1"/>
          </p:cNvPicPr>
          <p:nvPr/>
        </p:nvPicPr>
        <p:blipFill>
          <a:blip r:embed="rId2"/>
          <a:srcRect l="18418" r="17073"/>
          <a:stretch>
            <a:fillRect/>
          </a:stretch>
        </p:blipFill>
        <p:spPr>
          <a:xfrm>
            <a:off x="5661004" y="5936339"/>
            <a:ext cx="816400" cy="842176"/>
          </a:xfrm>
          <a:prstGeom prst="rect">
            <a:avLst/>
          </a:prstGeom>
        </p:spPr>
      </p:pic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04" y="5921090"/>
            <a:ext cx="876736" cy="857425"/>
          </a:xfrm>
          <a:prstGeom prst="rect">
            <a:avLst/>
          </a:prstGeom>
        </p:spPr>
      </p:pic>
      <p:pic>
        <p:nvPicPr>
          <p:cNvPr id="6" name="Picture 5" descr="ins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40" y="5981264"/>
            <a:ext cx="766753" cy="766753"/>
          </a:xfrm>
          <a:prstGeom prst="rect">
            <a:avLst/>
          </a:prstGeom>
        </p:spPr>
      </p:pic>
      <p:pic>
        <p:nvPicPr>
          <p:cNvPr id="7" name="Picture 6" descr="pinte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893" y="5981264"/>
            <a:ext cx="876736" cy="7667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is…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…a way to share the news of the Gospel in a positive manner.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1-12 at 4.37.15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107" r="397"/>
          <a:stretch>
            <a:fillRect/>
          </a:stretch>
        </p:blipFill>
        <p:spPr>
          <a:xfrm>
            <a:off x="0" y="0"/>
            <a:ext cx="931526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ebook.jpg"/>
          <p:cNvPicPr>
            <a:picLocks noChangeAspect="1"/>
          </p:cNvPicPr>
          <p:nvPr/>
        </p:nvPicPr>
        <p:blipFill>
          <a:blip r:embed="rId2"/>
          <a:srcRect l="18418" r="17073"/>
          <a:stretch>
            <a:fillRect/>
          </a:stretch>
        </p:blipFill>
        <p:spPr>
          <a:xfrm>
            <a:off x="5661004" y="5936339"/>
            <a:ext cx="816400" cy="842176"/>
          </a:xfrm>
          <a:prstGeom prst="rect">
            <a:avLst/>
          </a:prstGeom>
        </p:spPr>
      </p:pic>
      <p:pic>
        <p:nvPicPr>
          <p:cNvPr id="5" name="Picture 4" descr="twitt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404" y="5921090"/>
            <a:ext cx="876736" cy="857425"/>
          </a:xfrm>
          <a:prstGeom prst="rect">
            <a:avLst/>
          </a:prstGeom>
        </p:spPr>
      </p:pic>
      <p:pic>
        <p:nvPicPr>
          <p:cNvPr id="6" name="Picture 5" descr="instagra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4140" y="5981264"/>
            <a:ext cx="766753" cy="766753"/>
          </a:xfrm>
          <a:prstGeom prst="rect">
            <a:avLst/>
          </a:prstGeom>
        </p:spPr>
      </p:pic>
      <p:pic>
        <p:nvPicPr>
          <p:cNvPr id="7" name="Picture 6" descr="pinteres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20893" y="5981264"/>
            <a:ext cx="876736" cy="76675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is…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451242"/>
          </a:xfrm>
        </p:spPr>
        <p:txBody>
          <a:bodyPr/>
          <a:lstStyle/>
          <a:p>
            <a:r>
              <a:rPr lang="en-US" b="1" dirty="0" smtClean="0"/>
              <a:t>…a way to share the news of the Gospel in a positive manner.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3763962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3200" b="1" dirty="0" smtClean="0"/>
              <a:t>  …an opportunity to show love and light through wise word choices.</a:t>
            </a:r>
            <a:endParaRPr lang="en-US" sz="3200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4-01-12 at 2.50.48 PM.png"/>
          <p:cNvPicPr>
            <a:picLocks noGrp="1" noChangeAspect="1"/>
          </p:cNvPicPr>
          <p:nvPr>
            <p:ph idx="1"/>
          </p:nvPr>
        </p:nvPicPr>
        <p:blipFill>
          <a:blip r:embed="rId2"/>
          <a:srcRect l="-6822" r="-6822"/>
          <a:stretch>
            <a:fillRect/>
          </a:stretch>
        </p:blipFill>
        <p:spPr>
          <a:xfrm>
            <a:off x="-598906" y="0"/>
            <a:ext cx="10639882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96737" y="1711158"/>
            <a:ext cx="1056105" cy="17378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224421" y="274638"/>
            <a:ext cx="708526" cy="4571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212</Words>
  <Application>Microsoft Office PowerPoint</Application>
  <PresentationFormat>On-screen Show (4:3)</PresentationFormat>
  <Paragraphs>24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Social Media is…</vt:lpstr>
      <vt:lpstr>Social Media is…</vt:lpstr>
      <vt:lpstr>PowerPoint Presentation</vt:lpstr>
      <vt:lpstr>Social Media is…</vt:lpstr>
      <vt:lpstr>PowerPoint Presentation</vt:lpstr>
      <vt:lpstr>Social Media is…</vt:lpstr>
      <vt:lpstr>PowerPoint Presentation</vt:lpstr>
      <vt:lpstr>Social Media is…</vt:lpstr>
      <vt:lpstr>PowerPoint Presentation</vt:lpstr>
      <vt:lpstr>Social Media is…</vt:lpstr>
      <vt:lpstr>PowerPoint Presentation</vt:lpstr>
      <vt:lpstr>Social Media is…</vt:lpstr>
      <vt:lpstr>PowerPoint Presentation</vt:lpstr>
      <vt:lpstr>Social Media is…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Seth Stewart</dc:creator>
  <cp:lastModifiedBy>Dunlap COC</cp:lastModifiedBy>
  <cp:revision>13</cp:revision>
  <dcterms:created xsi:type="dcterms:W3CDTF">2014-01-13T01:55:29Z</dcterms:created>
  <dcterms:modified xsi:type="dcterms:W3CDTF">2014-01-18T03:49:56Z</dcterms:modified>
</cp:coreProperties>
</file>