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BED0-5545-324D-8178-00815C020825}" type="datetimeFigureOut">
              <a:rPr lang="en-US" smtClean="0"/>
              <a:pPr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63C13-5C51-BA4A-B49D-DCEA668D3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Are Churches Of Christ?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16:13 – 19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Churches Of Christ Are Not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	A Cult (Matthew 16:13-16)</a:t>
            </a:r>
          </a:p>
          <a:p>
            <a:endParaRPr lang="en-US" dirty="0"/>
          </a:p>
          <a:p>
            <a:r>
              <a:rPr lang="en-US" dirty="0" smtClean="0"/>
              <a:t>2. 	A Denomination (Matthew 16:17-18; 				Philippians 3:5; Acts 11:26)</a:t>
            </a:r>
          </a:p>
          <a:p>
            <a:endParaRPr lang="en-US" dirty="0"/>
          </a:p>
          <a:p>
            <a:r>
              <a:rPr lang="en-US" dirty="0" smtClean="0"/>
              <a:t>3. 	Started By Alexander Campbell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(Matthew 16:18-19; 1 Corinthians 1:13)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2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Churches Of Christ?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	We Believe In God (Genesis 1:1, 27; John 	3:16; Matthew 16:17)</a:t>
            </a:r>
          </a:p>
          <a:p>
            <a:pPr marL="0" indent="0">
              <a:buNone/>
            </a:pPr>
            <a:r>
              <a:rPr lang="en-US" dirty="0" smtClean="0"/>
              <a:t>2.	We Believe Jesus Christ Is The Son Of God 		(Matthew 16:16; Acts 8:37; 4:12)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We Believe In The Holy Spirit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(Genesis 1:27; John 16:13; 2 Peter 1:20 – 21)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We Believe The Bible Is The Word Of God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(2 Timothy 3:15 – 17)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1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Churches Of Christ?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en-US" dirty="0" smtClean="0"/>
              <a:t>We Believe In Baptism For The Forgiveness Of Sins (Matthew 16:19; Acts 2:38, 47)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We Believe In Taking The Lord’s Supper Every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Sunday (Acts 20:7; Exodus 20:8)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We Believe In Giving As Prospered Every Sunday </a:t>
            </a:r>
            <a:r>
              <a:rPr lang="en-US" dirty="0"/>
              <a:t>(</a:t>
            </a:r>
            <a:r>
              <a:rPr lang="en-US" dirty="0" smtClean="0"/>
              <a:t>1 Corinthians 16:2)</a:t>
            </a:r>
          </a:p>
        </p:txBody>
      </p:sp>
    </p:spTree>
    <p:extLst>
      <p:ext uri="{BB962C8B-B14F-4D97-AF65-F5344CB8AC3E}">
        <p14:creationId xmlns:p14="http://schemas.microsoft.com/office/powerpoint/2010/main" val="84369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Churches Of Christ?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8.	We Believe In Singing Without Instrumental 	Music (Matt. 26:30; Mk. 14:26; Acts 16:25; 	Rom. 15:9; 1 Cor. 14:15; Eph. 5:19; Col. 3:16; 	Heb. 2:12; 	Jas. 5:13; Rev. 15:3)</a:t>
            </a:r>
          </a:p>
          <a:p>
            <a:pPr marL="514350" indent="-514350">
              <a:buAutoNum type="arabicPeriod" startAt="9"/>
            </a:pPr>
            <a:r>
              <a:rPr lang="en-US" dirty="0" smtClean="0"/>
              <a:t>We Believe In Elders, Deacons, And Ministers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14:23; Philippians 1:1)</a:t>
            </a:r>
          </a:p>
          <a:p>
            <a:pPr marL="0" indent="0">
              <a:buNone/>
            </a:pPr>
            <a:r>
              <a:rPr lang="en-US" dirty="0" smtClean="0"/>
              <a:t>10. We Believe In Loving One Another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(John 13:34 – 35)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07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Are </a:t>
            </a:r>
            <a:r>
              <a:rPr lang="en-US" smtClean="0"/>
              <a:t>You</a:t>
            </a:r>
            <a:r>
              <a:rPr lang="en-US" smtClean="0"/>
              <a:t> </a:t>
            </a:r>
            <a:r>
              <a:rPr lang="en-US" dirty="0" smtClean="0"/>
              <a:t>A Member Of Christ’s Church?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By Obeying His Plan Of Salvation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Hear Him (Romans 10:17)</a:t>
            </a:r>
          </a:p>
          <a:p>
            <a:pPr marL="0" indent="0">
              <a:buNone/>
            </a:pPr>
            <a:r>
              <a:rPr lang="en-US" dirty="0"/>
              <a:t>Believe Him (Mark 16:16)</a:t>
            </a:r>
          </a:p>
          <a:p>
            <a:pPr marL="0" indent="0">
              <a:buNone/>
            </a:pPr>
            <a:r>
              <a:rPr lang="en-US" dirty="0"/>
              <a:t>Repent Of Sins Against Him (Acts 2:38)</a:t>
            </a:r>
          </a:p>
          <a:p>
            <a:pPr marL="0" indent="0">
              <a:buNone/>
            </a:pPr>
            <a:r>
              <a:rPr lang="en-US" dirty="0"/>
              <a:t>Confess Him (Acts 8:37)</a:t>
            </a:r>
          </a:p>
          <a:p>
            <a:pPr marL="0" indent="0">
              <a:buNone/>
            </a:pPr>
            <a:r>
              <a:rPr lang="en-US" dirty="0"/>
              <a:t>Be Baptized Into Him (Acts 22:16)</a:t>
            </a:r>
          </a:p>
          <a:p>
            <a:pPr marL="0" indent="0">
              <a:buNone/>
            </a:pPr>
            <a:r>
              <a:rPr lang="en-US" dirty="0"/>
              <a:t>Live For Him (Galatians 2:20)</a:t>
            </a:r>
          </a:p>
          <a:p>
            <a:pPr marL="0" indent="0" algn="ctr">
              <a:buNone/>
            </a:pPr>
            <a:r>
              <a:rPr lang="en-US" u="sng" dirty="0" smtClean="0"/>
              <a:t>By Being Restored As An Erring Christian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Come Back To Him (Matthew 11:28-30)</a:t>
            </a:r>
          </a:p>
          <a:p>
            <a:pPr marL="0" indent="0">
              <a:buNone/>
            </a:pPr>
            <a:r>
              <a:rPr lang="en-US" dirty="0"/>
              <a:t>Repent (Acts 8:22)</a:t>
            </a:r>
          </a:p>
          <a:p>
            <a:pPr marL="0" indent="0">
              <a:buNone/>
            </a:pPr>
            <a:r>
              <a:rPr lang="en-US" dirty="0"/>
              <a:t>Pray (James 5:16)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1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173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Who Are Churches Of Christ?</vt:lpstr>
      <vt:lpstr>Who Churches Of Christ Are Not </vt:lpstr>
      <vt:lpstr>Who Are Churches Of Christ?</vt:lpstr>
      <vt:lpstr>Who Are Churches Of Christ?</vt:lpstr>
      <vt:lpstr>Who Are Churches Of Christ?</vt:lpstr>
      <vt:lpstr>Are You A Member Of Christ’s Church?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“Who Are Churches Of Christ?”</dc:title>
  <dc:creator>David Powell</dc:creator>
  <cp:lastModifiedBy>David Powell</cp:lastModifiedBy>
  <cp:revision>25</cp:revision>
  <dcterms:created xsi:type="dcterms:W3CDTF">2010-07-18T21:47:17Z</dcterms:created>
  <dcterms:modified xsi:type="dcterms:W3CDTF">2016-10-23T21:42:47Z</dcterms:modified>
</cp:coreProperties>
</file>