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4"/>
  </p:notesMasterIdLst>
  <p:sldIdLst>
    <p:sldId id="348" r:id="rId2"/>
    <p:sldId id="555" r:id="rId3"/>
    <p:sldId id="708" r:id="rId4"/>
    <p:sldId id="551" r:id="rId5"/>
    <p:sldId id="709" r:id="rId6"/>
    <p:sldId id="714" r:id="rId7"/>
    <p:sldId id="713" r:id="rId8"/>
    <p:sldId id="715" r:id="rId9"/>
    <p:sldId id="717" r:id="rId10"/>
    <p:sldId id="703" r:id="rId11"/>
    <p:sldId id="718" r:id="rId12"/>
    <p:sldId id="678" r:id="rId13"/>
    <p:sldId id="733" r:id="rId14"/>
    <p:sldId id="719" r:id="rId15"/>
    <p:sldId id="720" r:id="rId16"/>
    <p:sldId id="691" r:id="rId17"/>
    <p:sldId id="721" r:id="rId18"/>
    <p:sldId id="723" r:id="rId19"/>
    <p:sldId id="724" r:id="rId20"/>
    <p:sldId id="725" r:id="rId21"/>
    <p:sldId id="685" r:id="rId22"/>
    <p:sldId id="692" r:id="rId23"/>
    <p:sldId id="727" r:id="rId24"/>
    <p:sldId id="728" r:id="rId25"/>
    <p:sldId id="730" r:id="rId26"/>
    <p:sldId id="731" r:id="rId27"/>
    <p:sldId id="729" r:id="rId28"/>
    <p:sldId id="732" r:id="rId29"/>
    <p:sldId id="693" r:id="rId30"/>
    <p:sldId id="322" r:id="rId31"/>
    <p:sldId id="324" r:id="rId32"/>
    <p:sldId id="323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FF9933"/>
    <a:srgbClr val="FF3300"/>
    <a:srgbClr val="333399"/>
    <a:srgbClr val="3333CC"/>
    <a:srgbClr val="996633"/>
    <a:srgbClr val="9966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94653" autoAdjust="0"/>
  </p:normalViewPr>
  <p:slideViewPr>
    <p:cSldViewPr>
      <p:cViewPr varScale="1">
        <p:scale>
          <a:sx n="52" d="100"/>
          <a:sy n="52" d="100"/>
        </p:scale>
        <p:origin x="3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9D0584-B3A0-4200-BE8C-EAF101DC02C7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32078A-4FE0-4735-BF8E-5E16E68D2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90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25ECA-5749-4FF4-89B2-75CE6870636B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009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17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B76CC2-E413-4D4C-87B1-2ED9E7E3145F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7925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4BF42E-C047-4174-B11D-EF1627EEC088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0538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11B050-AFF4-4754-BC67-A48E0D3DC5C9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4361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25ECA-5749-4FF4-89B2-75CE6870636B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67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9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6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3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13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55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0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8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7400-BDE1-450B-9AC9-C72F40CB2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312AE-F59E-4934-AF07-75EDB415C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D4E5C-91DF-4E43-9593-102CDB9F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FE0D4-3F20-44F0-ACD5-190AE815D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0D10-6CC5-4DEE-ADAD-CC883C708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E71DF-DC6C-4599-A9CF-F33C98B8F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F615-FF0A-42C3-A2D8-9966EF6A9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E97A-15AD-4E12-8E95-30F02FF78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39DEE-8A8F-4405-9417-8CBBED112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D271-9BB3-4B07-B9A7-78C810C24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C4BBF-F620-444F-A034-2C0ABF9A9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7129C-DBF7-4B25-8A31-B3610DBE8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5F54C-1406-4E0E-A6C3-74326FA91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838152D-ABFF-4675-92EC-D1AE21C82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905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Welcome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3733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 The Services</a:t>
            </a:r>
          </a:p>
          <a:p>
            <a:pPr>
              <a:defRPr/>
            </a:pPr>
            <a:r>
              <a:rPr lang="en-US" sz="9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The </a:t>
            </a:r>
            <a:r>
              <a:rPr lang="en-US" sz="8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                                                                                                  </a:t>
            </a:r>
            <a:endParaRPr lang="en-US" sz="5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n-US" sz="5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Dunlap church of Christ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5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</a:t>
            </a:r>
            <a:endParaRPr lang="en-US" sz="5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8600" y="5791200"/>
            <a:ext cx="9677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So Glad You Are Here!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609600" y="1905000"/>
            <a:ext cx="3429000" cy="30480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5181600" y="1905000"/>
            <a:ext cx="3429000" cy="30480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Foolish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8600" y="228600"/>
            <a:ext cx="8686800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Every Accountable Person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5638800"/>
            <a:ext cx="8686800" cy="914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 One Of Two Classes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8568"/>
          <a:stretch>
            <a:fillRect/>
          </a:stretch>
        </p:blipFill>
        <p:spPr bwMode="auto">
          <a:xfrm>
            <a:off x="304800" y="1676400"/>
            <a:ext cx="3350364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381000" y="5486400"/>
            <a:ext cx="8534400" cy="1371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1:22-25</a:t>
            </a:r>
            <a:endParaRPr lang="en-US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1"/>
            <a:ext cx="86868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Tendency?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34290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733800" y="1752600"/>
            <a:ext cx="541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Application!</a:t>
            </a:r>
            <a:endParaRPr lang="en-US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Forgetful      Hearers!</a:t>
            </a: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1"/>
            <a:ext cx="86106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</a:rPr>
              <a:t>Reality Is This 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8305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all builders!</a:t>
            </a:r>
          </a:p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process!</a:t>
            </a:r>
          </a:p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one of us is a work in progress!</a:t>
            </a:r>
          </a:p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5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choose daily what kind to be!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6000" dirty="0" smtClean="0">
                <a:solidFill>
                  <a:srgbClr val="002060"/>
                </a:solidFill>
                <a:latin typeface="Arial Black" pitchFamily="34" charset="0"/>
              </a:rPr>
              <a:t>The Possibility?</a:t>
            </a:r>
            <a:endParaRPr lang="en-US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371600"/>
            <a:ext cx="89154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6000" dirty="0" smtClean="0">
                <a:latin typeface="Arial Black" pitchFamily="34" charset="0"/>
              </a:rPr>
              <a:t>  </a:t>
            </a:r>
            <a:r>
              <a:rPr lang="en-US" sz="4400" dirty="0" smtClean="0">
                <a:latin typeface="Arial Black" pitchFamily="34" charset="0"/>
              </a:rPr>
              <a:t>“Casting down imaginations, </a:t>
            </a:r>
            <a:r>
              <a:rPr lang="en-US" sz="4800" dirty="0" smtClean="0">
                <a:latin typeface="Arial Black" pitchFamily="34" charset="0"/>
              </a:rPr>
              <a:t>and every high thing that </a:t>
            </a:r>
            <a:r>
              <a:rPr lang="en-US" sz="4800" dirty="0" err="1" smtClean="0">
                <a:latin typeface="Arial Black" pitchFamily="34" charset="0"/>
              </a:rPr>
              <a:t>exalteth</a:t>
            </a:r>
            <a:r>
              <a:rPr lang="en-US" sz="4800" dirty="0" smtClean="0">
                <a:latin typeface="Arial Black" pitchFamily="34" charset="0"/>
              </a:rPr>
              <a:t> itself against </a:t>
            </a:r>
            <a:r>
              <a:rPr lang="en-US" sz="5400" dirty="0" smtClean="0">
                <a:latin typeface="Arial Black" pitchFamily="34" charset="0"/>
              </a:rPr>
              <a:t>the knowledge of God, &amp; bringing into captivity every thought to the obedience of Christ;             </a:t>
            </a:r>
          </a:p>
          <a:p>
            <a:pPr algn="just">
              <a:buNone/>
            </a:pPr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>       </a:t>
            </a:r>
            <a:r>
              <a:rPr lang="en-US" sz="6000" dirty="0" smtClean="0">
                <a:solidFill>
                  <a:srgbClr val="FFFF00"/>
                </a:solidFill>
                <a:latin typeface="Arial Black" pitchFamily="34" charset="0"/>
              </a:rPr>
              <a:t>II Corinthians 10:5</a:t>
            </a:r>
            <a:endParaRPr lang="en-US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6000" dirty="0" smtClean="0">
                <a:solidFill>
                  <a:srgbClr val="002060"/>
                </a:solidFill>
                <a:latin typeface="Arial Black" pitchFamily="34" charset="0"/>
              </a:rPr>
              <a:t>The Possibility?</a:t>
            </a:r>
            <a:endParaRPr lang="en-US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371600"/>
            <a:ext cx="89154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6000" dirty="0" smtClean="0">
                <a:latin typeface="Arial Black" pitchFamily="34" charset="0"/>
              </a:rPr>
              <a:t>  </a:t>
            </a:r>
            <a:r>
              <a:rPr lang="en-US" sz="4400" dirty="0" smtClean="0">
                <a:latin typeface="Arial Black" pitchFamily="34" charset="0"/>
              </a:rPr>
              <a:t>“Casting down imaginations, </a:t>
            </a:r>
            <a:r>
              <a:rPr lang="en-US" sz="4800" dirty="0" smtClean="0">
                <a:latin typeface="Arial Black" pitchFamily="34" charset="0"/>
              </a:rPr>
              <a:t>and every high thing that </a:t>
            </a:r>
            <a:r>
              <a:rPr lang="en-US" sz="4800" dirty="0" err="1" smtClean="0">
                <a:latin typeface="Arial Black" pitchFamily="34" charset="0"/>
              </a:rPr>
              <a:t>exalteth</a:t>
            </a:r>
            <a:r>
              <a:rPr lang="en-US" sz="4800" dirty="0" smtClean="0">
                <a:latin typeface="Arial Black" pitchFamily="34" charset="0"/>
              </a:rPr>
              <a:t> itself against </a:t>
            </a:r>
            <a:r>
              <a:rPr lang="en-US" sz="5400" dirty="0" smtClean="0">
                <a:latin typeface="Arial Black" pitchFamily="34" charset="0"/>
              </a:rPr>
              <a:t>the knowledge of God, &amp; </a:t>
            </a:r>
            <a:r>
              <a:rPr lang="en-US" sz="5400" u="sng" dirty="0" smtClean="0">
                <a:solidFill>
                  <a:srgbClr val="FFFF00"/>
                </a:solidFill>
                <a:latin typeface="Arial Black" pitchFamily="34" charset="0"/>
              </a:rPr>
              <a:t>bringing into captivity every thought to the obedience of Christ</a:t>
            </a:r>
            <a:r>
              <a:rPr lang="en-US" sz="5400" dirty="0" smtClean="0">
                <a:latin typeface="Arial Black" pitchFamily="34" charset="0"/>
              </a:rPr>
              <a:t>;”             </a:t>
            </a:r>
          </a:p>
          <a:p>
            <a:pPr algn="just">
              <a:buNone/>
            </a:pPr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>       </a:t>
            </a:r>
            <a:r>
              <a:rPr lang="en-US" sz="6000" dirty="0" smtClean="0">
                <a:solidFill>
                  <a:srgbClr val="FFFF00"/>
                </a:solidFill>
                <a:latin typeface="Arial Black" pitchFamily="34" charset="0"/>
              </a:rPr>
              <a:t>II Corinthians 10:5</a:t>
            </a:r>
            <a:endParaRPr lang="en-US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1143000"/>
            <a:ext cx="9448800" cy="4953000"/>
          </a:xfrm>
        </p:spPr>
        <p:txBody>
          <a:bodyPr/>
          <a:lstStyle/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None/>
            </a:pPr>
            <a:r>
              <a:rPr lang="en-US" sz="8000" u="sng" dirty="0" smtClean="0">
                <a:latin typeface="Arial Black" pitchFamily="34" charset="0"/>
              </a:rPr>
              <a:t>It Is A Process!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Font typeface="Wingdings 2" pitchFamily="18" charset="2"/>
              <a:buChar char="C"/>
            </a:pPr>
            <a:r>
              <a:rPr lang="en-US" sz="7200" dirty="0" smtClean="0">
                <a:solidFill>
                  <a:srgbClr val="FFFF00"/>
                </a:solidFill>
                <a:latin typeface="Arial Black" pitchFamily="34" charset="0"/>
              </a:rPr>
              <a:t>Romans 12:1-2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Font typeface="Wingdings 2" pitchFamily="18" charset="2"/>
              <a:buChar char="C"/>
            </a:pPr>
            <a:r>
              <a:rPr lang="en-US" sz="7200" dirty="0" smtClean="0">
                <a:solidFill>
                  <a:srgbClr val="FFFF00"/>
                </a:solidFill>
                <a:latin typeface="Arial Black" pitchFamily="34" charset="0"/>
              </a:rPr>
              <a:t>Philippians 2:5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Font typeface="Wingdings 2" pitchFamily="18" charset="2"/>
              <a:buChar char="C"/>
            </a:pPr>
            <a:r>
              <a:rPr lang="en-US" sz="7200" dirty="0" smtClean="0">
                <a:solidFill>
                  <a:srgbClr val="FFFF00"/>
                </a:solidFill>
                <a:latin typeface="Arial Black" pitchFamily="34" charset="0"/>
              </a:rPr>
              <a:t>Hebrews 1:1-2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Font typeface="Wingdings 2" pitchFamily="18" charset="2"/>
              <a:buChar char="C"/>
            </a:pPr>
            <a:r>
              <a:rPr lang="en-US" sz="7200" dirty="0" smtClean="0">
                <a:solidFill>
                  <a:srgbClr val="FFFF00"/>
                </a:solidFill>
                <a:latin typeface="Arial Black" pitchFamily="34" charset="0"/>
              </a:rPr>
              <a:t>II Peter 3:18</a:t>
            </a:r>
            <a:endParaRPr lang="en-US" sz="6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6600" dirty="0" smtClean="0">
                <a:solidFill>
                  <a:srgbClr val="002060"/>
                </a:solidFill>
                <a:latin typeface="Arial Black" pitchFamily="34" charset="0"/>
              </a:rPr>
              <a:t>How Possible?</a:t>
            </a:r>
            <a:endParaRPr lang="en-US" sz="6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4986" cy="606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4986" cy="606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 bwMode="auto">
          <a:xfrm>
            <a:off x="685800" y="3429000"/>
            <a:ext cx="7772400" cy="2514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Christian Character Under Construction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4986" cy="606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 bwMode="auto">
          <a:xfrm>
            <a:off x="685800" y="3429000"/>
            <a:ext cx="7772400" cy="2514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Molded Into The Image Of Christ 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066800" y="990600"/>
            <a:ext cx="7010400" cy="1905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Transformation!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905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Welcome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3733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 The Services</a:t>
            </a:r>
          </a:p>
          <a:p>
            <a:pPr>
              <a:defRPr/>
            </a:pPr>
            <a:r>
              <a:rPr lang="en-US" sz="9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</a:t>
            </a:r>
            <a:r>
              <a:rPr lang="en-US" sz="9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</a:t>
            </a:r>
            <a:r>
              <a:rPr lang="en-US" sz="7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                 </a:t>
            </a:r>
            <a:endParaRPr lang="en-US" sz="4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n-US" sz="5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Dunlap church of Christ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5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8600" y="5791200"/>
            <a:ext cx="9677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 Just Let Us Know!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8684986" cy="606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 bwMode="auto">
          <a:xfrm>
            <a:off x="685800" y="3429000"/>
            <a:ext cx="7772400" cy="2514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Mind of Christ</a:t>
            </a:r>
            <a:r>
              <a:rPr lang="en-US" sz="6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en-US" sz="6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Yields Christ-like</a:t>
            </a:r>
          </a:p>
          <a:p>
            <a:pPr marL="0" marR="0" indent="0" algn="ctr" defTabSz="914400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1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&amp; Character</a:t>
            </a:r>
            <a:endParaRPr kumimoji="0" lang="en-US" sz="51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066800" y="990600"/>
            <a:ext cx="7010400" cy="1905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Renewal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5105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dirty="0" smtClean="0"/>
              <a:t>  </a:t>
            </a:r>
            <a:r>
              <a:rPr lang="en-US" sz="5100" dirty="0" smtClean="0">
                <a:latin typeface="Arial Black" pitchFamily="34" charset="0"/>
              </a:rPr>
              <a:t>“And Jesus increased in wisdom and stature, and in </a:t>
            </a:r>
            <a:r>
              <a:rPr lang="en-US" sz="5100" dirty="0" err="1" smtClean="0">
                <a:latin typeface="Arial Black" pitchFamily="34" charset="0"/>
              </a:rPr>
              <a:t>favour</a:t>
            </a:r>
            <a:r>
              <a:rPr lang="en-US" sz="5100" dirty="0" smtClean="0">
                <a:latin typeface="Arial Black" pitchFamily="34" charset="0"/>
              </a:rPr>
              <a:t> with God and man.”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/>
          <a:lstStyle/>
          <a:p>
            <a:r>
              <a:rPr lang="en-US" sz="8000" dirty="0" smtClean="0">
                <a:solidFill>
                  <a:srgbClr val="002060"/>
                </a:solidFill>
                <a:latin typeface="Arial Black" pitchFamily="34" charset="0"/>
              </a:rPr>
              <a:t>Luke 2:52</a:t>
            </a:r>
            <a:endParaRPr lang="en-US" sz="8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0" y="0"/>
            <a:ext cx="9144000" cy="6858000"/>
          </a:xfrm>
          <a:prstGeom prst="ellipse">
            <a:avLst/>
          </a:prstGeom>
          <a:solidFill>
            <a:srgbClr val="002060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24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 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Our Perfect 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1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524000"/>
            <a:ext cx="9220200" cy="4572000"/>
          </a:xfrm>
        </p:spPr>
        <p:txBody>
          <a:bodyPr/>
          <a:lstStyle/>
          <a:p>
            <a:pPr algn="ctr">
              <a:buNone/>
            </a:pPr>
            <a:r>
              <a:rPr lang="en-US" sz="5400" dirty="0" smtClean="0"/>
              <a:t>   </a:t>
            </a:r>
            <a:r>
              <a:rPr lang="en-US" sz="7200" dirty="0" smtClean="0">
                <a:latin typeface="Arial Black" pitchFamily="34" charset="0"/>
              </a:rPr>
              <a:t>As a child, He was subject to His parents    </a:t>
            </a:r>
            <a:r>
              <a:rPr lang="en-US" sz="6100" dirty="0" smtClean="0">
                <a:solidFill>
                  <a:srgbClr val="FFFF00"/>
                </a:solidFill>
                <a:latin typeface="Arial Black" pitchFamily="34" charset="0"/>
              </a:rPr>
              <a:t>Luke 2:51; Eph.6:1; </a:t>
            </a:r>
            <a:r>
              <a:rPr lang="en-US" sz="6600" dirty="0" smtClean="0">
                <a:solidFill>
                  <a:srgbClr val="FFFF00"/>
                </a:solidFill>
                <a:latin typeface="Arial Black" pitchFamily="34" charset="0"/>
              </a:rPr>
              <a:t>Colossians 3:20</a:t>
            </a:r>
            <a:r>
              <a:rPr lang="en-US" sz="6600" dirty="0" smtClean="0">
                <a:latin typeface="Arial Black" pitchFamily="34" charset="0"/>
              </a:rPr>
              <a:t> 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4572000"/>
          </a:xfrm>
        </p:spPr>
        <p:txBody>
          <a:bodyPr/>
          <a:lstStyle/>
          <a:p>
            <a:pPr indent="0" algn="ctr">
              <a:spcBef>
                <a:spcPts val="0"/>
              </a:spcBef>
              <a:buNone/>
            </a:pPr>
            <a:r>
              <a:rPr lang="en-US" sz="5400" dirty="0" smtClean="0">
                <a:latin typeface="Arial Black" pitchFamily="34" charset="0"/>
              </a:rPr>
              <a:t>He was about His </a:t>
            </a:r>
            <a:r>
              <a:rPr lang="en-US" sz="5000" dirty="0" smtClean="0">
                <a:latin typeface="Arial Black" pitchFamily="34" charset="0"/>
              </a:rPr>
              <a:t>Father's business at an early age, i.e., He was interested in spiritual </a:t>
            </a:r>
            <a:r>
              <a:rPr lang="en-US" sz="4500" dirty="0" smtClean="0">
                <a:latin typeface="Arial Black" pitchFamily="34" charset="0"/>
              </a:rPr>
              <a:t>things while just a youth </a:t>
            </a:r>
            <a:r>
              <a:rPr lang="en-US" sz="5400" dirty="0" smtClean="0">
                <a:latin typeface="Arial Black" pitchFamily="34" charset="0"/>
              </a:rPr>
              <a:t>(</a:t>
            </a:r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>Luke 2:49;Ecc.12:1</a:t>
            </a:r>
            <a:r>
              <a:rPr lang="en-US" sz="5400" dirty="0" smtClean="0">
                <a:latin typeface="Arial Black" pitchFamily="34" charset="0"/>
              </a:rPr>
              <a:t>)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4572000"/>
          </a:xfrm>
        </p:spPr>
        <p:txBody>
          <a:bodyPr/>
          <a:lstStyle/>
          <a:p>
            <a:pPr algn="ctr">
              <a:buNone/>
            </a:pPr>
            <a:r>
              <a:rPr lang="en-US" sz="8000" dirty="0" smtClean="0">
                <a:latin typeface="Arial Black" pitchFamily="34" charset="0"/>
              </a:rPr>
              <a:t>He lived, not </a:t>
            </a:r>
            <a:r>
              <a:rPr lang="en-US" sz="7200" dirty="0" smtClean="0">
                <a:latin typeface="Arial Black" pitchFamily="34" charset="0"/>
              </a:rPr>
              <a:t>selfishly, but for </a:t>
            </a:r>
            <a:r>
              <a:rPr lang="en-US" sz="6600" dirty="0" smtClean="0">
                <a:latin typeface="Arial Black" pitchFamily="34" charset="0"/>
              </a:rPr>
              <a:t>others (</a:t>
            </a:r>
            <a:r>
              <a:rPr lang="en-US" sz="6600" dirty="0" smtClean="0">
                <a:solidFill>
                  <a:srgbClr val="FFFF00"/>
                </a:solidFill>
                <a:latin typeface="Arial Black" pitchFamily="34" charset="0"/>
              </a:rPr>
              <a:t>Mk.10:45; Philippians 2:4</a:t>
            </a:r>
            <a:r>
              <a:rPr lang="en-US" sz="6600" dirty="0" smtClean="0">
                <a:latin typeface="Arial Black" pitchFamily="34" charset="0"/>
              </a:rPr>
              <a:t>). </a:t>
            </a:r>
            <a:endParaRPr lang="en-US" sz="66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15400" cy="4572000"/>
          </a:xfrm>
        </p:spPr>
        <p:txBody>
          <a:bodyPr/>
          <a:lstStyle/>
          <a:p>
            <a:pPr algn="ctr">
              <a:buNone/>
            </a:pPr>
            <a:r>
              <a:rPr lang="en-US" sz="6600" dirty="0" smtClean="0">
                <a:latin typeface="Arial Black" pitchFamily="34" charset="0"/>
              </a:rPr>
              <a:t> He accomplished </a:t>
            </a:r>
            <a:r>
              <a:rPr lang="en-US" sz="7200" dirty="0" smtClean="0">
                <a:latin typeface="Arial Black" pitchFamily="34" charset="0"/>
              </a:rPr>
              <a:t>the Father’s will </a:t>
            </a:r>
            <a:r>
              <a:rPr lang="en-US" sz="8000" dirty="0" smtClean="0">
                <a:latin typeface="Arial Black" pitchFamily="34" charset="0"/>
              </a:rPr>
              <a:t>in His life   (</a:t>
            </a:r>
            <a:r>
              <a:rPr lang="en-US" sz="8000" dirty="0" smtClean="0">
                <a:solidFill>
                  <a:srgbClr val="FFFF00"/>
                </a:solidFill>
                <a:latin typeface="Arial Black" pitchFamily="34" charset="0"/>
              </a:rPr>
              <a:t>John 6:38</a:t>
            </a:r>
            <a:r>
              <a:rPr lang="en-US" sz="8000" dirty="0" smtClean="0">
                <a:latin typeface="Arial Black" pitchFamily="34" charset="0"/>
              </a:rPr>
              <a:t>). </a:t>
            </a:r>
            <a:endParaRPr lang="en-US" sz="72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45720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latin typeface="Arial Black" pitchFamily="34" charset="0"/>
              </a:rPr>
              <a:t> He left an example </a:t>
            </a:r>
            <a:r>
              <a:rPr lang="en-US" sz="6800" dirty="0" smtClean="0">
                <a:latin typeface="Arial Black" pitchFamily="34" charset="0"/>
              </a:rPr>
              <a:t>that all believers </a:t>
            </a:r>
            <a:r>
              <a:rPr lang="en-US" sz="7200" dirty="0" smtClean="0">
                <a:latin typeface="Arial Black" pitchFamily="34" charset="0"/>
              </a:rPr>
              <a:t>can follow. </a:t>
            </a:r>
            <a:endParaRPr lang="en-US" sz="68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8000" dirty="0" smtClean="0">
                <a:solidFill>
                  <a:srgbClr val="FFFF00"/>
                </a:solidFill>
                <a:latin typeface="Arial Black" pitchFamily="34" charset="0"/>
              </a:rPr>
              <a:t>I Peter 2:21</a:t>
            </a:r>
            <a:endParaRPr lang="en-US" sz="80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5000" dirty="0" smtClean="0">
                <a:solidFill>
                  <a:srgbClr val="002060"/>
                </a:solidFill>
                <a:latin typeface="Arial Black" pitchFamily="34" charset="0"/>
              </a:rPr>
              <a:t>As Jesus Did, So Do We!</a:t>
            </a:r>
            <a:endParaRPr lang="en-US" sz="5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381000" y="1600200"/>
            <a:ext cx="9525000" cy="4495800"/>
          </a:xfrm>
        </p:spPr>
        <p:txBody>
          <a:bodyPr/>
          <a:lstStyle/>
          <a:p>
            <a:pPr marL="228600" lvl="5"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7200" dirty="0" smtClean="0">
                <a:latin typeface="Arial Black" pitchFamily="34" charset="0"/>
              </a:rPr>
              <a:t>Wisdom, 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8000" dirty="0" smtClean="0">
                <a:latin typeface="Arial Black" pitchFamily="34" charset="0"/>
              </a:rPr>
              <a:t>Stature,</a:t>
            </a:r>
            <a:r>
              <a:rPr lang="en-US" sz="6000" dirty="0" smtClean="0">
                <a:latin typeface="Arial Black" pitchFamily="34" charset="0"/>
              </a:rPr>
              <a:t> 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600" dirty="0" smtClean="0">
                <a:latin typeface="Arial Black" pitchFamily="34" charset="0"/>
              </a:rPr>
              <a:t>Favor with God,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600" dirty="0" smtClean="0">
                <a:latin typeface="Arial Black" pitchFamily="34" charset="0"/>
              </a:rPr>
              <a:t>Favor with man.</a:t>
            </a:r>
            <a:endParaRPr lang="en-US" sz="6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5000" dirty="0" smtClean="0">
                <a:solidFill>
                  <a:srgbClr val="002060"/>
                </a:solidFill>
                <a:latin typeface="Arial Black" pitchFamily="34" charset="0"/>
              </a:rPr>
              <a:t>As Jesus Did, So Do We!</a:t>
            </a:r>
            <a:endParaRPr lang="en-US" sz="5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495800"/>
          </a:xfrm>
        </p:spPr>
        <p:txBody>
          <a:bodyPr/>
          <a:lstStyle/>
          <a:p>
            <a:pPr marL="228600" lvl="5"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7200" dirty="0" smtClean="0">
                <a:latin typeface="Arial Black" pitchFamily="34" charset="0"/>
              </a:rPr>
              <a:t>Intellectually, 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8000" dirty="0" smtClean="0">
                <a:latin typeface="Arial Black" pitchFamily="34" charset="0"/>
              </a:rPr>
              <a:t>Physically,</a:t>
            </a:r>
            <a:r>
              <a:rPr lang="en-US" sz="6400" dirty="0" smtClean="0">
                <a:latin typeface="Arial Black" pitchFamily="34" charset="0"/>
              </a:rPr>
              <a:t> 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7200" dirty="0" smtClean="0">
                <a:latin typeface="Arial Black" pitchFamily="34" charset="0"/>
              </a:rPr>
              <a:t>Spiritually,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7200" dirty="0" smtClean="0">
                <a:latin typeface="Arial Black" pitchFamily="34" charset="0"/>
              </a:rPr>
              <a:t>Socially.</a:t>
            </a:r>
            <a:endParaRPr lang="en-US" sz="72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6482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6600" dirty="0" smtClean="0">
                <a:latin typeface="Arial Black" pitchFamily="34" charset="0"/>
              </a:rPr>
              <a:t>"Whatsoever thy hand </a:t>
            </a:r>
            <a:r>
              <a:rPr lang="en-US" sz="6600" dirty="0" err="1" smtClean="0">
                <a:latin typeface="Arial Black" pitchFamily="34" charset="0"/>
              </a:rPr>
              <a:t>findeth</a:t>
            </a:r>
            <a:r>
              <a:rPr lang="en-US" sz="6600" dirty="0" smtClean="0">
                <a:latin typeface="Arial Black" pitchFamily="34" charset="0"/>
              </a:rPr>
              <a:t> to do, do it with thy might;“ </a:t>
            </a:r>
            <a:r>
              <a:rPr lang="en-US" sz="6600" dirty="0" smtClean="0">
                <a:solidFill>
                  <a:srgbClr val="FFFF00"/>
                </a:solidFill>
                <a:latin typeface="Arial Black" pitchFamily="34" charset="0"/>
              </a:rPr>
              <a:t>Ecclesiastes 9:10</a:t>
            </a:r>
            <a:endParaRPr lang="en-US" sz="6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000" dirty="0" smtClean="0">
                <a:solidFill>
                  <a:srgbClr val="002060"/>
                </a:solidFill>
                <a:latin typeface="Arial Black" pitchFamily="34" charset="0"/>
              </a:rPr>
              <a:t>Be All You Can Be!</a:t>
            </a:r>
            <a:endParaRPr lang="en-US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600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Matthew 7:21-27</a:t>
            </a:r>
            <a:endParaRPr lang="en-US" sz="6000" dirty="0"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5715000"/>
          </a:xfrm>
        </p:spPr>
        <p:txBody>
          <a:bodyPr>
            <a:normAutofit fontScale="92500"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n-US" sz="5200" dirty="0" smtClean="0">
                <a:latin typeface="Arial Black" pitchFamily="34" charset="0"/>
              </a:rPr>
              <a:t>“</a:t>
            </a:r>
            <a:r>
              <a:rPr lang="en-US" sz="5400" dirty="0" smtClean="0">
                <a:latin typeface="Arial Black" pitchFamily="34" charset="0"/>
              </a:rPr>
              <a:t>Not every one that </a:t>
            </a:r>
            <a:r>
              <a:rPr lang="en-US" sz="5400" dirty="0" err="1" smtClean="0">
                <a:latin typeface="Arial Black" pitchFamily="34" charset="0"/>
              </a:rPr>
              <a:t>saith</a:t>
            </a:r>
            <a:r>
              <a:rPr lang="en-US" sz="5400" dirty="0" smtClean="0">
                <a:latin typeface="Arial Black" pitchFamily="34" charset="0"/>
              </a:rPr>
              <a:t> unto me, Lord, Lord, shall enter into the kingdom of heaven; but he that doeth the will of my Father which is in heaven</a:t>
            </a:r>
            <a:r>
              <a:rPr lang="en-US" sz="5000" dirty="0" smtClean="0">
                <a:latin typeface="Arial Black" pitchFamily="34" charset="0"/>
              </a:rPr>
              <a:t>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HEAR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Rom.10:17; Jno.20:30,31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BELIEVE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John 8:24; Hebrews 11:6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REPENT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Luke 13:3; Acts 17:30,31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CONFESS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Romans 10:10; Acts 8:37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 BAPTIZED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Mk. 16:16; Acts 22:16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ADDED TO CHURCH (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Acts 2:41,47</a:t>
            </a:r>
            <a:r>
              <a:rPr lang="en-US" sz="2800" dirty="0" smtClean="0">
                <a:latin typeface="Arial Black" pitchFamily="34" charset="0"/>
              </a:rPr>
              <a:t>)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800" dirty="0" smtClean="0">
              <a:latin typeface="Arial Black" pitchFamily="34" charset="0"/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400" dirty="0" smtClean="0">
              <a:latin typeface="Arial Black" pitchFamily="34" charset="0"/>
            </a:endParaRP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400" dirty="0" smtClean="0">
              <a:latin typeface="Arial Black" pitchFamily="34" charset="0"/>
            </a:endParaRP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chemeClr val="bg1"/>
                </a:solidFill>
                <a:effectLst/>
                <a:latin typeface="Arial Black" pitchFamily="34" charset="0"/>
              </a:rPr>
              <a:t>The Simple Plan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HEAR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Rom.10:17; Jno.20:30,31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BELIEVE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John 8:24; Hebrews 11:6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REPENT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Luke 13:3; Acts 17:30,31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CONFESS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Romans 10:10; Acts 8:37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 BAPTIZED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Mk. 16:16; Acts 22:16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ADDED TO CHURCH (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Acts 2:41,47</a:t>
            </a:r>
            <a:r>
              <a:rPr lang="en-US" sz="2800" dirty="0" smtClean="0">
                <a:latin typeface="Arial Black" pitchFamily="34" charset="0"/>
              </a:rPr>
              <a:t>)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800" dirty="0" smtClean="0">
              <a:latin typeface="Arial Black" pitchFamily="34" charset="0"/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400" dirty="0" smtClean="0">
              <a:latin typeface="Arial Black" pitchFamily="34" charset="0"/>
            </a:endParaRP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400" dirty="0" smtClean="0">
              <a:latin typeface="Arial Black" pitchFamily="34" charset="0"/>
            </a:endParaRPr>
          </a:p>
        </p:txBody>
      </p:sp>
      <p:pic>
        <p:nvPicPr>
          <p:cNvPr id="66563" name="Picture 3" descr="bd06662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5029200"/>
            <a:ext cx="1793875" cy="1587500"/>
          </a:xfrm>
          <a:noFill/>
        </p:spPr>
      </p:pic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4267200" y="4953000"/>
            <a:ext cx="3505200" cy="9144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chemeClr val="bg1"/>
                </a:solidFill>
                <a:effectLst/>
                <a:latin typeface="Arial Black" pitchFamily="34" charset="0"/>
              </a:rPr>
              <a:t>The Simple Plan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bg1"/>
                </a:solidFill>
                <a:effectLst/>
                <a:latin typeface="Arial Black" pitchFamily="34" charset="0"/>
              </a:rPr>
              <a:t>Are You Wayward?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48307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 Black" pitchFamily="34" charset="0"/>
              </a:rPr>
              <a:t>   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Repent therefore of this thy wickedness, and pray God, if perhaps the thought of </a:t>
            </a:r>
            <a:r>
              <a:rPr lang="en-US" dirty="0" err="1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thine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heart may be forgiven thee.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Acts 8:22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Confess </a:t>
            </a:r>
            <a:r>
              <a:rPr lang="en-US" i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your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faults one to another, and pray one for another, that ye may be healed. The effectual fervent prayer of a righteous man </a:t>
            </a:r>
            <a:r>
              <a:rPr lang="en-US" dirty="0" err="1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availeth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much.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James 5:16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>
              <a:defRPr/>
            </a:pPr>
            <a:endParaRPr lang="en-US" dirty="0" smtClean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endParaRPr lang="en-US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6629400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n-US" sz="5400" dirty="0" smtClean="0">
                <a:latin typeface="Arial Black" pitchFamily="34" charset="0"/>
              </a:rPr>
              <a:t>(22) </a:t>
            </a:r>
            <a:r>
              <a:rPr lang="en-US" sz="6000" dirty="0" smtClean="0">
                <a:latin typeface="Arial Black" pitchFamily="34" charset="0"/>
              </a:rPr>
              <a:t>Many will say to me in that day, Lord, Lord, have we not prophesied in thy name? and in thy name have cast out devils?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6858000"/>
          </a:xfrm>
        </p:spPr>
        <p:txBody>
          <a:bodyPr>
            <a:normAutofit lnSpcReduction="10000"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n-US" sz="5600" dirty="0" smtClean="0">
                <a:latin typeface="Arial Black" pitchFamily="34" charset="0"/>
              </a:rPr>
              <a:t>“And in thy name done many wonderful works? (23) And then will I profess unto them, I never knew </a:t>
            </a:r>
            <a:r>
              <a:rPr lang="en-US" sz="6000" dirty="0" smtClean="0">
                <a:latin typeface="Arial Black" pitchFamily="34" charset="0"/>
              </a:rPr>
              <a:t>you: depart from me, ye that work iniquity.”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600" dirty="0" smtClean="0"/>
              <a:t>  </a:t>
            </a:r>
            <a:r>
              <a:rPr lang="en-US" sz="4600" dirty="0" smtClean="0">
                <a:latin typeface="Arial Black" pitchFamily="34" charset="0"/>
              </a:rPr>
              <a:t>(24) Therefore whosoever </a:t>
            </a:r>
            <a:r>
              <a:rPr lang="en-US" sz="5400" dirty="0" err="1" smtClean="0">
                <a:latin typeface="Arial Black" pitchFamily="34" charset="0"/>
              </a:rPr>
              <a:t>heareth</a:t>
            </a:r>
            <a:r>
              <a:rPr lang="en-US" sz="5400" dirty="0" smtClean="0">
                <a:latin typeface="Arial Black" pitchFamily="34" charset="0"/>
              </a:rPr>
              <a:t> these sayings </a:t>
            </a:r>
            <a:r>
              <a:rPr lang="en-US" sz="5800" dirty="0" smtClean="0">
                <a:latin typeface="Arial Black" pitchFamily="34" charset="0"/>
              </a:rPr>
              <a:t>of mine, and doeth them, I will liken him unto a wise man, which built his house upon a rock:”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>
                <a:latin typeface="Arial Black" pitchFamily="34" charset="0"/>
              </a:rPr>
              <a:t>  </a:t>
            </a:r>
            <a:r>
              <a:rPr lang="en-US" sz="6600" dirty="0" smtClean="0">
                <a:latin typeface="Arial Black" pitchFamily="34" charset="0"/>
              </a:rPr>
              <a:t>(25) And the rain </a:t>
            </a:r>
            <a:r>
              <a:rPr lang="en-US" sz="6000" dirty="0" smtClean="0">
                <a:latin typeface="Arial Black" pitchFamily="34" charset="0"/>
              </a:rPr>
              <a:t>descended, and the </a:t>
            </a:r>
            <a:r>
              <a:rPr lang="en-US" sz="5600" dirty="0" smtClean="0">
                <a:latin typeface="Arial Black" pitchFamily="34" charset="0"/>
              </a:rPr>
              <a:t>floods came, and the </a:t>
            </a:r>
            <a:r>
              <a:rPr lang="en-US" sz="5500" dirty="0" smtClean="0">
                <a:latin typeface="Arial Black" pitchFamily="34" charset="0"/>
              </a:rPr>
              <a:t>winds blew, and beat upon that house; and </a:t>
            </a:r>
            <a:r>
              <a:rPr lang="en-US" sz="6000" dirty="0" smtClean="0">
                <a:latin typeface="Arial Black" pitchFamily="34" charset="0"/>
              </a:rPr>
              <a:t>it fell not: for it was </a:t>
            </a:r>
            <a:r>
              <a:rPr lang="en-US" sz="5400" dirty="0" smtClean="0">
                <a:latin typeface="Arial Black" pitchFamily="34" charset="0"/>
              </a:rPr>
              <a:t>founded upon a rock.</a:t>
            </a:r>
            <a:r>
              <a:rPr lang="en-US" sz="4800" dirty="0" smtClean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/>
              <a:t>  </a:t>
            </a:r>
            <a:r>
              <a:rPr lang="en-US" sz="5400" dirty="0" smtClean="0">
                <a:latin typeface="Arial Black" pitchFamily="34" charset="0"/>
              </a:rPr>
              <a:t>(26) And every one that </a:t>
            </a:r>
            <a:r>
              <a:rPr lang="en-US" sz="5400" dirty="0" err="1" smtClean="0">
                <a:latin typeface="Arial Black" pitchFamily="34" charset="0"/>
              </a:rPr>
              <a:t>heareth</a:t>
            </a:r>
            <a:r>
              <a:rPr lang="en-US" sz="5400" dirty="0" smtClean="0">
                <a:latin typeface="Arial Black" pitchFamily="34" charset="0"/>
              </a:rPr>
              <a:t> these sayings of mine, and doeth them not, shall be likened unto a foolish man, which built his house upon the sand:”</a:t>
            </a:r>
            <a:endParaRPr lang="en-US" sz="4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/>
              <a:t>  </a:t>
            </a:r>
            <a:r>
              <a:rPr lang="en-US" sz="6000" dirty="0" smtClean="0">
                <a:latin typeface="Arial Black" pitchFamily="34" charset="0"/>
              </a:rPr>
              <a:t>(27) And the rain descended, and the </a:t>
            </a:r>
            <a:r>
              <a:rPr lang="en-US" sz="5600" dirty="0" smtClean="0">
                <a:latin typeface="Arial Black" pitchFamily="34" charset="0"/>
              </a:rPr>
              <a:t>floods came, and the winds blew, and beat </a:t>
            </a:r>
            <a:r>
              <a:rPr lang="en-US" sz="5800" dirty="0" smtClean="0">
                <a:latin typeface="Arial Black" pitchFamily="34" charset="0"/>
              </a:rPr>
              <a:t>upon that house; and it fell: and great was the fall of it.”</a:t>
            </a:r>
            <a:r>
              <a:rPr lang="en-US" sz="5600" dirty="0" smtClean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6">
      <a:dk1>
        <a:srgbClr val="080808"/>
      </a:dk1>
      <a:lt1>
        <a:srgbClr val="FFFFFF"/>
      </a:lt1>
      <a:dk2>
        <a:srgbClr val="4D4D4D"/>
      </a:dk2>
      <a:lt2>
        <a:srgbClr val="FFFFFF"/>
      </a:lt2>
      <a:accent1>
        <a:srgbClr val="666699"/>
      </a:accent1>
      <a:accent2>
        <a:srgbClr val="3366CC"/>
      </a:accent2>
      <a:accent3>
        <a:srgbClr val="B2B2B2"/>
      </a:accent3>
      <a:accent4>
        <a:srgbClr val="DADADA"/>
      </a:accent4>
      <a:accent5>
        <a:srgbClr val="B8B8CA"/>
      </a:accent5>
      <a:accent6>
        <a:srgbClr val="2D5CB9"/>
      </a:accent6>
      <a:hlink>
        <a:srgbClr val="00CCFF"/>
      </a:hlink>
      <a:folHlink>
        <a:srgbClr val="CCCCFF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16754</TotalTime>
  <Words>814</Words>
  <Application>Microsoft Office PowerPoint</Application>
  <PresentationFormat>On-screen Show (4:3)</PresentationFormat>
  <Paragraphs>109</Paragraphs>
  <Slides>32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 Unicode MS</vt:lpstr>
      <vt:lpstr>Arial</vt:lpstr>
      <vt:lpstr>Arial Black</vt:lpstr>
      <vt:lpstr>Calibri</vt:lpstr>
      <vt:lpstr>Tahoma</vt:lpstr>
      <vt:lpstr>Wingdings</vt:lpstr>
      <vt:lpstr>Wingdings 2</vt:lpstr>
      <vt:lpstr>Textured</vt:lpstr>
      <vt:lpstr>Welcome</vt:lpstr>
      <vt:lpstr>Welcome</vt:lpstr>
      <vt:lpstr>Matthew 7:21-27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Possibility?</vt:lpstr>
      <vt:lpstr>The Possibility?</vt:lpstr>
      <vt:lpstr>How Possible?</vt:lpstr>
      <vt:lpstr>PowerPoint Presentation</vt:lpstr>
      <vt:lpstr>PowerPoint Presentation</vt:lpstr>
      <vt:lpstr>PowerPoint Presentation</vt:lpstr>
      <vt:lpstr>PowerPoint Presentation</vt:lpstr>
      <vt:lpstr>Luke 2:52</vt:lpstr>
      <vt:lpstr>Think About It!</vt:lpstr>
      <vt:lpstr>Think About It!</vt:lpstr>
      <vt:lpstr>Think About It!</vt:lpstr>
      <vt:lpstr>Think About It!</vt:lpstr>
      <vt:lpstr>Think About It!</vt:lpstr>
      <vt:lpstr>As Jesus Did, So Do We!</vt:lpstr>
      <vt:lpstr>As Jesus Did, So Do We!</vt:lpstr>
      <vt:lpstr>Be All You Can Be!</vt:lpstr>
      <vt:lpstr>The Simple Plan </vt:lpstr>
      <vt:lpstr>The Simple Plan</vt:lpstr>
      <vt:lpstr>Are You Wayward?</vt:lpstr>
    </vt:vector>
  </TitlesOfParts>
  <Company>El Bethel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 V. Rader</dc:creator>
  <cp:lastModifiedBy>Dunlap COC</cp:lastModifiedBy>
  <cp:revision>1061</cp:revision>
  <dcterms:created xsi:type="dcterms:W3CDTF">2004-01-21T19:41:35Z</dcterms:created>
  <dcterms:modified xsi:type="dcterms:W3CDTF">2016-11-20T21:51:19Z</dcterms:modified>
</cp:coreProperties>
</file>