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4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3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9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1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5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3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F9D5-6166-E041-82DF-7B98784BEBD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026E-B36E-B748-85E1-851B2B31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83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“Father, Forgive Them”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23:34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Jesus Prayed Even To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23:34</a:t>
            </a:r>
          </a:p>
          <a:p>
            <a:pPr algn="ctr"/>
            <a:r>
              <a:rPr lang="en-US" dirty="0" smtClean="0"/>
              <a:t>Luke 23:46</a:t>
            </a:r>
          </a:p>
          <a:p>
            <a:pPr algn="ctr"/>
            <a:r>
              <a:rPr lang="en-US" dirty="0" smtClean="0"/>
              <a:t>Psalm 31:5</a:t>
            </a:r>
          </a:p>
          <a:p>
            <a:pPr algn="ctr"/>
            <a:r>
              <a:rPr lang="en-US" dirty="0" smtClean="0"/>
              <a:t>Matthew 7:7-8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Jesus Did His Father’s Will Even In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2:49</a:t>
            </a:r>
          </a:p>
          <a:p>
            <a:pPr algn="ctr"/>
            <a:r>
              <a:rPr lang="en-US" dirty="0" smtClean="0"/>
              <a:t>Luke 23:46</a:t>
            </a:r>
          </a:p>
          <a:p>
            <a:pPr algn="ctr"/>
            <a:r>
              <a:rPr lang="en-US" dirty="0" smtClean="0"/>
              <a:t>Luke 22:42</a:t>
            </a:r>
          </a:p>
          <a:p>
            <a:pPr algn="ctr"/>
            <a:r>
              <a:rPr lang="en-US" dirty="0" smtClean="0"/>
              <a:t>John 4:34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6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Jesus Was True To His Mission Even In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19:10</a:t>
            </a:r>
          </a:p>
          <a:p>
            <a:pPr algn="ctr"/>
            <a:r>
              <a:rPr lang="en-US" dirty="0" smtClean="0"/>
              <a:t>Isaiah 53:5</a:t>
            </a:r>
          </a:p>
          <a:p>
            <a:pPr algn="ctr"/>
            <a:r>
              <a:rPr lang="en-US" dirty="0" smtClean="0"/>
              <a:t>Luke 23:34</a:t>
            </a:r>
          </a:p>
          <a:p>
            <a:pPr algn="ctr"/>
            <a:r>
              <a:rPr lang="en-US" dirty="0" smtClean="0"/>
              <a:t>Hebrews 12:2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0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Jesus Thought Of Others Even In His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23:43</a:t>
            </a:r>
          </a:p>
          <a:p>
            <a:pPr algn="ctr"/>
            <a:r>
              <a:rPr lang="en-US" dirty="0" smtClean="0"/>
              <a:t>John 19:26-27</a:t>
            </a:r>
          </a:p>
          <a:p>
            <a:pPr algn="ctr"/>
            <a:r>
              <a:rPr lang="en-US" dirty="0" smtClean="0"/>
              <a:t>Luke 23:34</a:t>
            </a:r>
          </a:p>
          <a:p>
            <a:pPr algn="ctr"/>
            <a:r>
              <a:rPr lang="en-US" dirty="0" smtClean="0"/>
              <a:t>Mark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When Was Jesus’ Prayer Answered?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23:34</a:t>
            </a:r>
          </a:p>
          <a:p>
            <a:pPr algn="ctr"/>
            <a:r>
              <a:rPr lang="en-US" dirty="0" smtClean="0"/>
              <a:t>Luke 17:3-4</a:t>
            </a:r>
          </a:p>
          <a:p>
            <a:pPr algn="ctr"/>
            <a:r>
              <a:rPr lang="en-US" dirty="0" smtClean="0"/>
              <a:t>Acts 2:36-38</a:t>
            </a:r>
          </a:p>
          <a:p>
            <a:pPr algn="ctr"/>
            <a:r>
              <a:rPr lang="en-US" dirty="0" smtClean="0"/>
              <a:t>Acts 2:41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6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Mean For You And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Will We Obey The Gospel?</a:t>
            </a:r>
          </a:p>
          <a:p>
            <a:pPr marL="0" indent="0">
              <a:buNone/>
            </a:pPr>
            <a:r>
              <a:rPr lang="en-US" dirty="0" smtClean="0"/>
              <a:t>Hear Him (Romans 10:17)</a:t>
            </a:r>
          </a:p>
          <a:p>
            <a:pPr marL="0" indent="0">
              <a:buNone/>
            </a:pPr>
            <a:r>
              <a:rPr lang="en-US" dirty="0" smtClean="0"/>
              <a:t>Believe Him (Mark 16:16)</a:t>
            </a:r>
          </a:p>
          <a:p>
            <a:pPr marL="0" indent="0">
              <a:buNone/>
            </a:pPr>
            <a:r>
              <a:rPr lang="en-US" dirty="0" smtClean="0"/>
              <a:t>Repent Of Sins Against Him (Acts 2:38)</a:t>
            </a:r>
          </a:p>
          <a:p>
            <a:pPr marL="0" indent="0">
              <a:buNone/>
            </a:pPr>
            <a:r>
              <a:rPr lang="en-US" dirty="0" smtClean="0"/>
              <a:t>Confess Him (Acts 8:37)</a:t>
            </a:r>
          </a:p>
          <a:p>
            <a:pPr marL="0" indent="0">
              <a:buNone/>
            </a:pPr>
            <a:r>
              <a:rPr lang="en-US" dirty="0" smtClean="0"/>
              <a:t>Be Baptized Into Him (Acts 22:16)</a:t>
            </a:r>
          </a:p>
          <a:p>
            <a:pPr marL="0" indent="0">
              <a:buNone/>
            </a:pPr>
            <a:r>
              <a:rPr lang="en-US" dirty="0" smtClean="0"/>
              <a:t>Live For Him (Galatians 2:20)</a:t>
            </a:r>
          </a:p>
          <a:p>
            <a:pPr marL="0" indent="0" algn="ctr">
              <a:buNone/>
            </a:pPr>
            <a:r>
              <a:rPr lang="en-US" u="sng" dirty="0" smtClean="0"/>
              <a:t>Will We Be Restored?</a:t>
            </a:r>
          </a:p>
          <a:p>
            <a:pPr marL="0" indent="0">
              <a:buNone/>
            </a:pPr>
            <a:r>
              <a:rPr lang="en-US" dirty="0" smtClean="0"/>
              <a:t>Come Back To Him (Matthew 11:28-30)</a:t>
            </a:r>
          </a:p>
          <a:p>
            <a:pPr marL="0" indent="0">
              <a:buNone/>
            </a:pPr>
            <a:r>
              <a:rPr lang="en-US" dirty="0" smtClean="0"/>
              <a:t>Repent (Acts 8:22)</a:t>
            </a:r>
          </a:p>
          <a:p>
            <a:pPr marL="0" indent="0">
              <a:buNone/>
            </a:pPr>
            <a:r>
              <a:rPr lang="en-US" dirty="0" smtClean="0"/>
              <a:t>Pray (James 5:16)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4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246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“Father, Forgive Them”</vt:lpstr>
      <vt:lpstr>1. Jesus Prayed Even To The End</vt:lpstr>
      <vt:lpstr>2. Jesus Did His Father’s Will Even In The End</vt:lpstr>
      <vt:lpstr>3. Jesus Was True To His Mission Even In The End</vt:lpstr>
      <vt:lpstr>4. Jesus Thought Of Others Even In His Death</vt:lpstr>
      <vt:lpstr>5. When Was Jesus’ Prayer Answered?</vt:lpstr>
      <vt:lpstr>What Does This Mean For You And 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“Father, Forgive Them”</dc:title>
  <dc:creator>David Powell</dc:creator>
  <cp:lastModifiedBy>David Powell</cp:lastModifiedBy>
  <cp:revision>1</cp:revision>
  <dcterms:created xsi:type="dcterms:W3CDTF">2016-10-24T21:52:54Z</dcterms:created>
  <dcterms:modified xsi:type="dcterms:W3CDTF">2016-10-24T22:00:29Z</dcterms:modified>
</cp:coreProperties>
</file>