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88" r:id="rId2"/>
    <p:sldId id="256" r:id="rId3"/>
    <p:sldId id="291" r:id="rId4"/>
    <p:sldId id="306" r:id="rId5"/>
    <p:sldId id="289" r:id="rId6"/>
    <p:sldId id="311" r:id="rId7"/>
    <p:sldId id="312" r:id="rId8"/>
    <p:sldId id="265" r:id="rId9"/>
    <p:sldId id="263" r:id="rId10"/>
    <p:sldId id="268" r:id="rId11"/>
    <p:sldId id="264" r:id="rId12"/>
    <p:sldId id="269" r:id="rId13"/>
    <p:sldId id="261" r:id="rId14"/>
    <p:sldId id="267" r:id="rId15"/>
    <p:sldId id="266" r:id="rId16"/>
    <p:sldId id="262" r:id="rId17"/>
    <p:sldId id="259" r:id="rId18"/>
    <p:sldId id="272" r:id="rId19"/>
    <p:sldId id="273" r:id="rId20"/>
    <p:sldId id="275" r:id="rId21"/>
    <p:sldId id="274" r:id="rId22"/>
    <p:sldId id="276" r:id="rId23"/>
    <p:sldId id="260" r:id="rId24"/>
    <p:sldId id="277" r:id="rId25"/>
    <p:sldId id="278" r:id="rId26"/>
    <p:sldId id="279" r:id="rId27"/>
    <p:sldId id="271" r:id="rId28"/>
    <p:sldId id="281" r:id="rId29"/>
    <p:sldId id="282" r:id="rId30"/>
    <p:sldId id="283" r:id="rId31"/>
    <p:sldId id="285" r:id="rId32"/>
    <p:sldId id="295" r:id="rId33"/>
    <p:sldId id="296" r:id="rId34"/>
    <p:sldId id="297" r:id="rId35"/>
    <p:sldId id="298" r:id="rId36"/>
    <p:sldId id="287" r:id="rId37"/>
    <p:sldId id="300" r:id="rId38"/>
    <p:sldId id="301" r:id="rId39"/>
    <p:sldId id="302" r:id="rId40"/>
    <p:sldId id="303" r:id="rId41"/>
    <p:sldId id="304" r:id="rId42"/>
    <p:sldId id="305" r:id="rId43"/>
    <p:sldId id="299" r:id="rId44"/>
    <p:sldId id="307" r:id="rId45"/>
    <p:sldId id="292" r:id="rId46"/>
    <p:sldId id="293" r:id="rId47"/>
    <p:sldId id="310" r:id="rId48"/>
    <p:sldId id="309" r:id="rId49"/>
    <p:sldId id="308" r:id="rId50"/>
    <p:sldId id="294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0543F-22DD-414B-B382-5D649BF82602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1CB21-D770-4F08-801F-8E965502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48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2401C-AA28-47E6-B327-D0B9D102AB93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4868A-16FC-4EF9-A245-F3F3AFE8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79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4868A-16FC-4EF9-A245-F3F3AFE83B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17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B37BAD-D173-454D-B7CE-857511DBC228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0C2D-DADA-4872-9CBA-B855C9103CEB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2786-0644-4902-AB1A-F5B7BE006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0C2D-DADA-4872-9CBA-B855C9103CEB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2786-0644-4902-AB1A-F5B7BE006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7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0C2D-DADA-4872-9CBA-B855C9103CEB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2786-0644-4902-AB1A-F5B7BE006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9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0C2D-DADA-4872-9CBA-B855C9103CEB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2786-0644-4902-AB1A-F5B7BE006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2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0C2D-DADA-4872-9CBA-B855C9103CEB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2786-0644-4902-AB1A-F5B7BE006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8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0C2D-DADA-4872-9CBA-B855C9103CEB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2786-0644-4902-AB1A-F5B7BE006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0C2D-DADA-4872-9CBA-B855C9103CEB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2786-0644-4902-AB1A-F5B7BE006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0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0C2D-DADA-4872-9CBA-B855C9103CEB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2786-0644-4902-AB1A-F5B7BE006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0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0C2D-DADA-4872-9CBA-B855C9103CEB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2786-0644-4902-AB1A-F5B7BE006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0C2D-DADA-4872-9CBA-B855C9103CEB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2786-0644-4902-AB1A-F5B7BE006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9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0C2D-DADA-4872-9CBA-B855C9103CEB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2786-0644-4902-AB1A-F5B7BE006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9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20C2D-DADA-4872-9CBA-B855C9103CEB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82786-0644-4902-AB1A-F5B7BE006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8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umcseguin.com/clientimages/60278/welcome%20to%20chu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0"/>
            <a:ext cx="91495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6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.dailymail.co.uk/i/pix/2013/03/02/article-2287071-07A4D4C5000005DC-673_964x6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0" y="0"/>
            <a:ext cx="9145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89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dia2.s-nbcnews.com/i/MSNBC/Components/Slideshows/_production/ss-140816-ferguson-unrest/ss-140816-ferguson-unrest-mn-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6"/>
            <a:ext cx="9168450" cy="687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15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s3.amazonaws.com/law-media/uploads/131/7093/large/img-riot-case.jpg?13829257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" y="-1"/>
            <a:ext cx="9134742" cy="685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62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pyghana.com/wp-content/uploads/2012/10/terrorist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455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mericanthinker.com/legacy_assets/articles/assets/9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6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701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onpointpress.net/wp-content/uploads/2015/03/bloody-sun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" y="0"/>
            <a:ext cx="91171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192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tsworthquoting.com/images/HateQuo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2"/>
            <a:ext cx="9189790" cy="685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tsworthquoting.com/images/HateQuo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2"/>
            <a:ext cx="9189790" cy="685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685800"/>
            <a:ext cx="6934200" cy="517064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We live in a society that misunderstands and misapplies the term “hate”.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6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tsworthquoting.com/images/HateQuo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2"/>
            <a:ext cx="9189790" cy="685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tudlife.com/files/2012/10/hate-crimes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8979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91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31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tsworthquoting.com/images/HateQuo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2"/>
            <a:ext cx="9189790" cy="685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s-media-cache-ak0.pinimg.com/236x/da/b0/36/dab0363518ea8c351483fe5d61b133d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40441"/>
            <a:ext cx="7848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5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tsworthquoting.com/images/HateQuo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2"/>
            <a:ext cx="9189790" cy="685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685800"/>
            <a:ext cx="6934200" cy="452431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We must understand hate.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2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tsworthquoting.com/images/HateQuo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2"/>
            <a:ext cx="9189790" cy="685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685800"/>
            <a:ext cx="6934200" cy="286232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We cannot love as we should without hating.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581400"/>
            <a:ext cx="6934200" cy="286232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We must hate the right things in the right way.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1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W.E. Vine’s </a:t>
            </a:r>
            <a:r>
              <a:rPr lang="en-US" i="1" u="sng" dirty="0" smtClean="0">
                <a:solidFill>
                  <a:schemeClr val="bg1"/>
                </a:solidFill>
              </a:rPr>
              <a:t>Expository Dictionary of N.T. Words</a:t>
            </a:r>
            <a:endParaRPr lang="en-US" i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5400" dirty="0" smtClean="0">
                <a:solidFill>
                  <a:schemeClr val="bg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Malicious and unjustifiable feelings toward others, whether towards the innocent or by mutual animosity.</a:t>
            </a:r>
            <a:endParaRPr lang="en-US" sz="5400" dirty="0">
              <a:solidFill>
                <a:schemeClr val="bg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50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W.E. Vine’s </a:t>
            </a:r>
            <a:r>
              <a:rPr lang="en-US" i="1" u="sng" dirty="0" smtClean="0">
                <a:solidFill>
                  <a:schemeClr val="bg1"/>
                </a:solidFill>
              </a:rPr>
              <a:t>Expository Dictionary of N.T. Words</a:t>
            </a:r>
            <a:endParaRPr lang="en-US" i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5400" dirty="0" smtClean="0">
                <a:solidFill>
                  <a:schemeClr val="bg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Malicious and unjustifiable feelings toward others, whether towards the innocent or by mutual animosity.</a:t>
            </a:r>
            <a:endParaRPr lang="en-US" sz="5400" dirty="0">
              <a:solidFill>
                <a:schemeClr val="bg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206" y="609600"/>
            <a:ext cx="8458200" cy="270843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500" dirty="0" smtClean="0"/>
              <a:t>This is condemned (I John 2:9-11)</a:t>
            </a:r>
            <a:endParaRPr lang="en-US" sz="8500" dirty="0"/>
          </a:p>
        </p:txBody>
      </p:sp>
      <p:sp>
        <p:nvSpPr>
          <p:cNvPr id="5" name="TextBox 4"/>
          <p:cNvSpPr txBox="1"/>
          <p:nvPr/>
        </p:nvSpPr>
        <p:spPr>
          <a:xfrm>
            <a:off x="246760" y="3810000"/>
            <a:ext cx="8420100" cy="186204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/>
              <a:t>I John 3:15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06504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W.E. Vine’s </a:t>
            </a:r>
            <a:r>
              <a:rPr lang="en-US" i="1" u="sng" dirty="0" smtClean="0">
                <a:solidFill>
                  <a:schemeClr val="bg1"/>
                </a:solidFill>
              </a:rPr>
              <a:t>Expository Dictionary of N.T. Words</a:t>
            </a:r>
            <a:endParaRPr lang="en-US" i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Malicious and unjustifiable feelings toward others, whether towards the innocent or by mutual animosity.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8800" dirty="0" smtClean="0">
                <a:solidFill>
                  <a:schemeClr val="bg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Relative preference of one thing over another.</a:t>
            </a:r>
            <a:endParaRPr lang="en-US" sz="8800" dirty="0">
              <a:solidFill>
                <a:schemeClr val="bg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4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W.E. Vine’s </a:t>
            </a:r>
            <a:r>
              <a:rPr lang="en-US" i="1" u="sng" dirty="0" smtClean="0">
                <a:solidFill>
                  <a:schemeClr val="bg1"/>
                </a:solidFill>
              </a:rPr>
              <a:t>Expository Dictionary of N.T. Words</a:t>
            </a:r>
            <a:endParaRPr lang="en-US" i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Malicious and unjustifiable feelings toward others, whether towards the innocent or by mutual animosity.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Relative preference of one thing over another.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7200" dirty="0" smtClean="0">
                <a:solidFill>
                  <a:schemeClr val="bg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A feeling of aversion from what is evil or towards error.</a:t>
            </a:r>
            <a:endParaRPr lang="en-US" sz="7200" dirty="0">
              <a:solidFill>
                <a:schemeClr val="bg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5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Autofit/>
          </a:bodyPr>
          <a:lstStyle/>
          <a:p>
            <a:r>
              <a:rPr lang="en-US" sz="16600" dirty="0" smtClean="0">
                <a:solidFill>
                  <a:srgbClr val="FFFF00"/>
                </a:solidFill>
                <a:latin typeface="Copperplate Gothic Bold" panose="020E0705020206020404" pitchFamily="34" charset="0"/>
              </a:rPr>
              <a:t>God Hates</a:t>
            </a:r>
            <a:endParaRPr lang="en-US" sz="16600" dirty="0">
              <a:solidFill>
                <a:srgbClr val="FFFF00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36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Autofit/>
          </a:bodyPr>
          <a:lstStyle/>
          <a:p>
            <a:r>
              <a:rPr lang="en-US" sz="16600" dirty="0" smtClean="0">
                <a:solidFill>
                  <a:srgbClr val="FFFF00"/>
                </a:solidFill>
                <a:latin typeface="Copperplate Gothic Bold" panose="020E0705020206020404" pitchFamily="34" charset="0"/>
              </a:rPr>
              <a:t>God Hates</a:t>
            </a:r>
            <a:endParaRPr lang="en-US" sz="16600" dirty="0">
              <a:solidFill>
                <a:srgbClr val="FFFF0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761999"/>
            <a:ext cx="6400800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500" dirty="0" smtClean="0"/>
              <a:t>I John 4:8</a:t>
            </a:r>
            <a:endParaRPr lang="en-US" sz="14500" dirty="0"/>
          </a:p>
        </p:txBody>
      </p:sp>
    </p:spTree>
    <p:extLst>
      <p:ext uri="{BB962C8B-B14F-4D97-AF65-F5344CB8AC3E}">
        <p14:creationId xmlns:p14="http://schemas.microsoft.com/office/powerpoint/2010/main" val="128993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Autofit/>
          </a:bodyPr>
          <a:lstStyle/>
          <a:p>
            <a:r>
              <a:rPr lang="en-US" sz="16600" dirty="0" smtClean="0">
                <a:solidFill>
                  <a:srgbClr val="FFFF00"/>
                </a:solidFill>
                <a:latin typeface="Copperplate Gothic Bold" panose="020E0705020206020404" pitchFamily="34" charset="0"/>
              </a:rPr>
              <a:t>God Hates</a:t>
            </a:r>
            <a:endParaRPr lang="en-US" sz="16600" dirty="0">
              <a:solidFill>
                <a:srgbClr val="FFFF0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761999"/>
            <a:ext cx="6400800" cy="489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2. </a:t>
            </a:r>
            <a:r>
              <a:rPr lang="en-US" sz="5400" u="sng" dirty="0" smtClean="0"/>
              <a:t>Relative preference</a:t>
            </a:r>
          </a:p>
          <a:p>
            <a:pPr algn="ctr"/>
            <a:r>
              <a:rPr lang="en-US" sz="9600" dirty="0" smtClean="0"/>
              <a:t>God “hated” Esau </a:t>
            </a:r>
          </a:p>
          <a:p>
            <a:pPr algn="ctr"/>
            <a:r>
              <a:rPr lang="en-US" sz="6600" dirty="0" smtClean="0"/>
              <a:t>(Rom. 9:13)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37213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solidFill>
            <a:schemeClr val="tx1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 John 2:9-11</a:t>
            </a:r>
            <a:endParaRPr lang="en-US" sz="48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638800"/>
          </a:xfrm>
        </p:spPr>
        <p:txBody>
          <a:bodyPr rtlCol="0">
            <a:normAutofit lnSpcReduction="10000"/>
          </a:bodyPr>
          <a:lstStyle/>
          <a:p>
            <a:pPr marL="0" indent="0" algn="just">
              <a:buFont typeface="Arial" charset="0"/>
              <a:buNone/>
              <a:defRPr/>
            </a:pP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“He that </a:t>
            </a:r>
            <a:r>
              <a:rPr lang="en-US" sz="5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saith</a:t>
            </a: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he is in the light, and </a:t>
            </a:r>
            <a:r>
              <a:rPr lang="en-US" sz="5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hateth</a:t>
            </a: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his brother, is in darkness even until now.    (10) He that </a:t>
            </a:r>
            <a:r>
              <a:rPr lang="en-US" sz="5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loveth</a:t>
            </a: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his brother </a:t>
            </a:r>
            <a:r>
              <a:rPr lang="en-US" sz="5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abideth</a:t>
            </a: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in the light, and there is none occasion of stumbling in him.”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8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Autofit/>
          </a:bodyPr>
          <a:lstStyle/>
          <a:p>
            <a:r>
              <a:rPr lang="en-US" sz="16600" dirty="0" smtClean="0">
                <a:solidFill>
                  <a:srgbClr val="FFFF00"/>
                </a:solidFill>
                <a:latin typeface="Copperplate Gothic Bold" panose="020E0705020206020404" pitchFamily="34" charset="0"/>
              </a:rPr>
              <a:t>God Hates</a:t>
            </a:r>
            <a:endParaRPr lang="en-US" sz="16600" dirty="0">
              <a:solidFill>
                <a:srgbClr val="FFFF0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761999"/>
            <a:ext cx="6400800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3</a:t>
            </a:r>
            <a:r>
              <a:rPr lang="en-US" sz="5400" dirty="0" smtClean="0"/>
              <a:t>. </a:t>
            </a:r>
            <a:r>
              <a:rPr lang="en-US" sz="5400" u="sng" dirty="0" smtClean="0"/>
              <a:t>Dislike towards evil</a:t>
            </a:r>
          </a:p>
          <a:p>
            <a:pPr marL="1371600" indent="-1371600" algn="ctr">
              <a:buAutoNum type="alphaUcPeriod"/>
            </a:pPr>
            <a:r>
              <a:rPr lang="en-US" sz="7200" dirty="0" smtClean="0"/>
              <a:t>Idolatry</a:t>
            </a:r>
          </a:p>
          <a:p>
            <a:pPr algn="ctr"/>
            <a:r>
              <a:rPr lang="en-US" sz="6000" dirty="0" smtClean="0"/>
              <a:t>(Jer. 44:2-5)</a:t>
            </a:r>
          </a:p>
          <a:p>
            <a:pPr marL="1371600" indent="-1371600" algn="ctr">
              <a:buAutoNum type="alphaUcPeriod"/>
            </a:pPr>
            <a:r>
              <a:rPr lang="en-US" sz="7200" dirty="0" smtClean="0"/>
              <a:t>Seven Things</a:t>
            </a:r>
          </a:p>
          <a:p>
            <a:pPr algn="ctr"/>
            <a:r>
              <a:rPr lang="en-US" sz="6000" dirty="0" smtClean="0"/>
              <a:t>(Prov. 6:16-19)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6854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okieblog.files.wordpress.com/2012/01/h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3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okieblog.files.wordpress.com/2012/01/h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75690"/>
            <a:ext cx="876300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Relative Preference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8763000" cy="41549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u="sng" dirty="0" smtClean="0"/>
              <a:t>Matthew 6:24</a:t>
            </a:r>
          </a:p>
          <a:p>
            <a:pPr algn="ctr"/>
            <a:r>
              <a:rPr lang="en-US" sz="8800" dirty="0" smtClean="0"/>
              <a:t>A person cannot serve two masters.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66364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okieblog.files.wordpress.com/2012/01/h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75690"/>
            <a:ext cx="876300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Relative Preference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8763000" cy="41549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u="sng" dirty="0" smtClean="0"/>
              <a:t>Luke 14:25-26 </a:t>
            </a:r>
          </a:p>
          <a:p>
            <a:pPr algn="ctr"/>
            <a:r>
              <a:rPr lang="en-US" sz="8800" dirty="0" smtClean="0"/>
              <a:t>1. One must hate his own family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32421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okieblog.files.wordpress.com/2012/01/h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75690"/>
            <a:ext cx="876300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Relative Preference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8763000" cy="48320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u="sng" dirty="0" smtClean="0"/>
              <a:t>Luke 14:25-26 </a:t>
            </a:r>
          </a:p>
          <a:p>
            <a:pPr marL="742950" indent="-742950" algn="ctr">
              <a:buAutoNum type="arabicPeriod"/>
            </a:pPr>
            <a:r>
              <a:rPr lang="en-US" sz="4400" dirty="0" smtClean="0"/>
              <a:t>One must hate his own family</a:t>
            </a:r>
          </a:p>
          <a:p>
            <a:pPr marL="742950" indent="-742950" algn="ctr">
              <a:buAutoNum type="arabicPeriod"/>
            </a:pPr>
            <a:r>
              <a:rPr lang="en-US" sz="8800" dirty="0" smtClean="0"/>
              <a:t>One must hate his own life.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56898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okieblog.files.wordpress.com/2012/01/h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75690"/>
            <a:ext cx="876300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Relative Preference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8763000" cy="37856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What do you prefer?</a:t>
            </a:r>
          </a:p>
          <a:p>
            <a:pPr algn="ctr"/>
            <a:r>
              <a:rPr lang="en-US" sz="8000" dirty="0" smtClean="0"/>
              <a:t>What do you put first?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80927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okieblog.files.wordpress.com/2012/01/h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311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okieblog.files.wordpress.com/2012/01/h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75690"/>
            <a:ext cx="8763000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Aversion from what is evil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8763000" cy="403187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u="sng" dirty="0" smtClean="0">
                <a:solidFill>
                  <a:schemeClr val="bg1"/>
                </a:solidFill>
              </a:rPr>
              <a:t>Psalm 119:104</a:t>
            </a:r>
          </a:p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We must hate every false way.</a:t>
            </a:r>
            <a:endParaRPr 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okieblog.files.wordpress.com/2012/01/h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75690"/>
            <a:ext cx="8763000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Aversion from what is evil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8763000" cy="403187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u="sng" dirty="0" smtClean="0">
                <a:solidFill>
                  <a:schemeClr val="bg1"/>
                </a:solidFill>
              </a:rPr>
              <a:t>II Thess. 2:10-12</a:t>
            </a:r>
          </a:p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What we believe makes a difference</a:t>
            </a:r>
            <a:endParaRPr 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0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okieblog.files.wordpress.com/2012/01/h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75690"/>
            <a:ext cx="8763000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Aversion from what is evil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8763000" cy="464742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u="sng" dirty="0" smtClean="0">
                <a:solidFill>
                  <a:schemeClr val="bg1"/>
                </a:solidFill>
              </a:rPr>
              <a:t>Revelation 2:6</a:t>
            </a:r>
          </a:p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The church at Ephesus was commended for “hating”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1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solidFill>
            <a:schemeClr val="tx1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 John 2:9-11</a:t>
            </a:r>
            <a:endParaRPr lang="en-US" sz="48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638800"/>
          </a:xfrm>
        </p:spPr>
        <p:txBody>
          <a:bodyPr rtlCol="0">
            <a:normAutofit/>
          </a:bodyPr>
          <a:lstStyle/>
          <a:p>
            <a:pPr marL="0" indent="0" algn="just">
              <a:buFont typeface="Arial" charset="0"/>
              <a:buNone/>
              <a:defRPr/>
            </a:pP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“(11) 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But </a:t>
            </a: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 that </a:t>
            </a:r>
            <a:r>
              <a:rPr lang="en-US" sz="5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hateth</a:t>
            </a: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his brother is in darkness, and </a:t>
            </a:r>
            <a:r>
              <a:rPr lang="en-US" sz="5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walketh</a:t>
            </a: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in darkness, and </a:t>
            </a:r>
            <a:r>
              <a:rPr lang="en-US" sz="5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knoweth</a:t>
            </a: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not whither he </a:t>
            </a:r>
            <a:r>
              <a:rPr lang="en-US" sz="5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goeth</a:t>
            </a: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because that darkness hath blinded his eyes.”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75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okieblog.files.wordpress.com/2012/01/h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75690"/>
            <a:ext cx="8763000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Aversion from what is evil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8763000" cy="486287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u="sng" dirty="0" smtClean="0">
                <a:solidFill>
                  <a:schemeClr val="bg1"/>
                </a:solidFill>
              </a:rPr>
              <a:t>Psalm 97:10</a:t>
            </a:r>
          </a:p>
          <a:p>
            <a:pPr algn="ctr"/>
            <a:r>
              <a:rPr lang="en-US" sz="11500" dirty="0" smtClean="0">
                <a:solidFill>
                  <a:schemeClr val="bg1"/>
                </a:solidFill>
              </a:rPr>
              <a:t>We must hate evil.</a:t>
            </a:r>
            <a:endParaRPr lang="en-US" sz="1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7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okieblog.files.wordpress.com/2012/01/h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75690"/>
            <a:ext cx="8763000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Aversion from what is evil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8763000" cy="486287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u="sng" dirty="0" smtClean="0">
                <a:solidFill>
                  <a:schemeClr val="bg1"/>
                </a:solidFill>
              </a:rPr>
              <a:t>Psalm 51:4</a:t>
            </a:r>
          </a:p>
          <a:p>
            <a:pPr algn="ctr"/>
            <a:r>
              <a:rPr lang="en-US" sz="11500" dirty="0" smtClean="0">
                <a:solidFill>
                  <a:schemeClr val="bg1"/>
                </a:solidFill>
              </a:rPr>
              <a:t>Sin is against God.</a:t>
            </a:r>
            <a:endParaRPr lang="en-US" sz="1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9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okieblog.files.wordpress.com/2012/01/h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75690"/>
            <a:ext cx="8763000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Aversion from what is evil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8763000" cy="501675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Why do people not hate evil? </a:t>
            </a:r>
          </a:p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Because they do not love God.</a:t>
            </a:r>
            <a:endParaRPr lang="en-US" sz="1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3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okieblog.files.wordpress.com/2012/01/h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1370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tsworthquoting.com/images/HateQuo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2"/>
            <a:ext cx="9189790" cy="685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228600"/>
            <a:ext cx="8763000" cy="66479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i="1" u="sng" dirty="0" smtClean="0"/>
              <a:t>Gospel Plan of Salvation</a:t>
            </a:r>
          </a:p>
          <a:p>
            <a:pPr algn="ctr"/>
            <a:r>
              <a:rPr lang="en-US" sz="6600" i="1" u="sng" dirty="0" smtClean="0"/>
              <a:t>Hear</a:t>
            </a:r>
            <a:r>
              <a:rPr lang="en-US" sz="6600" dirty="0" smtClean="0"/>
              <a:t> – the Word</a:t>
            </a:r>
          </a:p>
          <a:p>
            <a:pPr algn="ctr"/>
            <a:r>
              <a:rPr lang="en-US" sz="6600" i="1" u="sng" dirty="0" smtClean="0"/>
              <a:t>Believe</a:t>
            </a:r>
            <a:r>
              <a:rPr lang="en-US" sz="6600" dirty="0" smtClean="0"/>
              <a:t> – In Christ</a:t>
            </a:r>
          </a:p>
          <a:p>
            <a:pPr algn="ctr"/>
            <a:r>
              <a:rPr lang="en-US" sz="6600" i="1" u="sng" dirty="0" smtClean="0"/>
              <a:t>Repent</a:t>
            </a:r>
            <a:r>
              <a:rPr lang="en-US" sz="6600" dirty="0" smtClean="0"/>
              <a:t> – of your sins</a:t>
            </a:r>
          </a:p>
          <a:p>
            <a:pPr algn="ctr"/>
            <a:r>
              <a:rPr lang="en-US" sz="5400" i="1" u="sng" dirty="0" smtClean="0"/>
              <a:t>Confess</a:t>
            </a:r>
            <a:r>
              <a:rPr lang="en-US" sz="5400" dirty="0" smtClean="0"/>
              <a:t> – the name of Jesus</a:t>
            </a:r>
          </a:p>
          <a:p>
            <a:pPr algn="ctr"/>
            <a:r>
              <a:rPr lang="en-US" sz="4800" i="1" u="sng" dirty="0" smtClean="0"/>
              <a:t>Be Baptized </a:t>
            </a:r>
            <a:r>
              <a:rPr lang="en-US" sz="4800" dirty="0" smtClean="0"/>
              <a:t>– for the forgiveness of your sins</a:t>
            </a:r>
          </a:p>
        </p:txBody>
      </p:sp>
    </p:spTree>
    <p:extLst>
      <p:ext uri="{BB962C8B-B14F-4D97-AF65-F5344CB8AC3E}">
        <p14:creationId xmlns:p14="http://schemas.microsoft.com/office/powerpoint/2010/main" val="269475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58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2593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7008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88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0" y="1600200"/>
            <a:ext cx="87630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 typeface="Wingdings" pitchFamily="2" charset="2"/>
              <a:buChar char="F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HEAR 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Rom.10:17; Jno.20:30,31</a:t>
            </a:r>
          </a:p>
          <a:p>
            <a:pPr algn="ctr" eaLnBrk="1" hangingPunct="1">
              <a:buFont typeface="Wingdings" pitchFamily="2" charset="2"/>
              <a:buChar char="F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BELIEVE 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John 8:24; Hebrews 11:6</a:t>
            </a:r>
          </a:p>
          <a:p>
            <a:pPr algn="ctr" eaLnBrk="1" hangingPunct="1">
              <a:buFont typeface="Wingdings" pitchFamily="2" charset="2"/>
              <a:buChar char="F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REPENT 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Luke 13:3; Acts 17:30,31</a:t>
            </a:r>
          </a:p>
          <a:p>
            <a:pPr algn="ctr" eaLnBrk="1" hangingPunct="1">
              <a:buFont typeface="Wingdings" pitchFamily="2" charset="2"/>
              <a:buChar char="F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CONFESS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–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Romans 10:10; Acts 8:37</a:t>
            </a:r>
          </a:p>
          <a:p>
            <a:pPr algn="ctr" eaLnBrk="1" hangingPunct="1">
              <a:buFont typeface="Wingdings" pitchFamily="2" charset="2"/>
              <a:buChar char="F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 BAPTIZED 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Mk.16:16; Acts 22:16</a:t>
            </a:r>
          </a:p>
          <a:p>
            <a:pPr algn="ctr">
              <a:buFont typeface="Wingdings" pitchFamily="2" charset="2"/>
              <a:buChar char="F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ADDED TO CHURCH (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Acts 2:41,47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</a:t>
            </a:r>
          </a:p>
          <a:p>
            <a:pPr algn="ctr" eaLnBrk="1" hangingPunct="1">
              <a:buFont typeface="Wingdings" pitchFamily="2" charset="2"/>
              <a:buChar char="F"/>
              <a:defRPr/>
            </a:pPr>
            <a:endParaRPr lang="en-US" dirty="0" smtClean="0">
              <a:solidFill>
                <a:schemeClr val="tx2">
                  <a:lumMod val="10000"/>
                </a:schemeClr>
              </a:solidFill>
              <a:latin typeface="Arial Black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endParaRPr lang="en-US" sz="2800" dirty="0" smtClean="0">
              <a:solidFill>
                <a:schemeClr val="tx2">
                  <a:lumMod val="10000"/>
                </a:schemeClr>
              </a:solidFill>
              <a:latin typeface="Arial Black" pitchFamily="34" charset="0"/>
            </a:endParaRPr>
          </a:p>
          <a:p>
            <a:pPr algn="ctr" eaLnBrk="1" hangingPunct="1">
              <a:buFont typeface="Wingdings" pitchFamily="2" charset="2"/>
              <a:buChar char="F"/>
              <a:defRPr/>
            </a:pPr>
            <a:endParaRPr lang="en-US" sz="2800" dirty="0" smtClean="0">
              <a:solidFill>
                <a:schemeClr val="tx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381000" y="228600"/>
            <a:ext cx="8229600" cy="10668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6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Simple Plan</a:t>
            </a:r>
          </a:p>
        </p:txBody>
      </p:sp>
      <p:pic>
        <p:nvPicPr>
          <p:cNvPr id="9" name="Picture 4" descr="bd0666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5029200"/>
            <a:ext cx="20669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267200" y="4953000"/>
            <a:ext cx="3505200" cy="91440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>
                  <a:lumMod val="1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7748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6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53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7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77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usinessnetworking.com/wp-content/uploads/2014/03/4let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1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fbi.gov/about-us/investigate/civilrights/hate_crimes/images/kla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61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emplars.files.wordpress.com/2007/02/naz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" y="55562"/>
            <a:ext cx="9121589" cy="680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357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524</Words>
  <Application>Microsoft Office PowerPoint</Application>
  <PresentationFormat>On-screen Show (4:3)</PresentationFormat>
  <Paragraphs>81</Paragraphs>
  <Slides>50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PowerPoint Presentation</vt:lpstr>
      <vt:lpstr>I John 2:9-11</vt:lpstr>
      <vt:lpstr>I John 2:9-11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W.E. Vine’s Expository Dictionary of N.T. Words</vt:lpstr>
      <vt:lpstr>W.E. Vine’s Expository Dictionary of N.T. Words</vt:lpstr>
      <vt:lpstr>W.E. Vine’s Expository Dictionary of N.T. Words</vt:lpstr>
      <vt:lpstr>W.E. Vine’s Expository Dictionary of N.T. Words</vt:lpstr>
      <vt:lpstr>God Hates</vt:lpstr>
      <vt:lpstr>God Hates</vt:lpstr>
      <vt:lpstr>God Hates</vt:lpstr>
      <vt:lpstr>God Hates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Danley</dc:creator>
  <cp:lastModifiedBy>Joel Danley</cp:lastModifiedBy>
  <cp:revision>20</cp:revision>
  <cp:lastPrinted>2015-03-15T16:16:48Z</cp:lastPrinted>
  <dcterms:created xsi:type="dcterms:W3CDTF">2015-03-12T13:23:34Z</dcterms:created>
  <dcterms:modified xsi:type="dcterms:W3CDTF">2015-03-15T16:23:35Z</dcterms:modified>
</cp:coreProperties>
</file>